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oppins" panose="00000500000000000000" pitchFamily="2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AEE"/>
    <a:srgbClr val="CBE9AB"/>
    <a:srgbClr val="F4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gs" Target="tags/tag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4505-9BA4-4BD4-864A-7462A9F46A3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6193" y="1542460"/>
            <a:ext cx="44776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Contact MLO Law, LLC.   </a:t>
            </a:r>
            <a:endParaRPr lang="en-US" sz="10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6" name="Freeform 1142"/>
          <p:cNvSpPr>
            <a:spLocks/>
          </p:cNvSpPr>
          <p:nvPr/>
        </p:nvSpPr>
        <p:spPr bwMode="auto">
          <a:xfrm>
            <a:off x="1192" y="1581150"/>
            <a:ext cx="2251472" cy="4419600"/>
          </a:xfrm>
          <a:custGeom>
            <a:avLst/>
            <a:gdLst>
              <a:gd name="T0" fmla="*/ 191 w 946"/>
              <a:gd name="T1" fmla="*/ 1856 h 1856"/>
              <a:gd name="T2" fmla="*/ 930 w 946"/>
              <a:gd name="T3" fmla="*/ 946 h 1856"/>
              <a:gd name="T4" fmla="*/ 0 w 946"/>
              <a:gd name="T5" fmla="*/ 16 h 1856"/>
              <a:gd name="T6" fmla="*/ 0 w 946"/>
              <a:gd name="T7" fmla="*/ 0 h 1856"/>
              <a:gd name="T8" fmla="*/ 669 w 946"/>
              <a:gd name="T9" fmla="*/ 277 h 1856"/>
              <a:gd name="T10" fmla="*/ 946 w 946"/>
              <a:gd name="T11" fmla="*/ 946 h 1856"/>
              <a:gd name="T12" fmla="*/ 669 w 946"/>
              <a:gd name="T13" fmla="*/ 1615 h 1856"/>
              <a:gd name="T14" fmla="*/ 259 w 946"/>
              <a:gd name="T15" fmla="*/ 1856 h 1856"/>
              <a:gd name="T16" fmla="*/ 191 w 946"/>
              <a:gd name="T17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6" h="1856">
                <a:moveTo>
                  <a:pt x="191" y="1856"/>
                </a:moveTo>
                <a:cubicBezTo>
                  <a:pt x="612" y="1768"/>
                  <a:pt x="930" y="1393"/>
                  <a:pt x="930" y="946"/>
                </a:cubicBezTo>
                <a:cubicBezTo>
                  <a:pt x="930" y="433"/>
                  <a:pt x="513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53" y="0"/>
                  <a:pt x="490" y="99"/>
                  <a:pt x="669" y="277"/>
                </a:cubicBezTo>
                <a:cubicBezTo>
                  <a:pt x="847" y="456"/>
                  <a:pt x="946" y="693"/>
                  <a:pt x="946" y="946"/>
                </a:cubicBezTo>
                <a:cubicBezTo>
                  <a:pt x="946" y="1199"/>
                  <a:pt x="847" y="1436"/>
                  <a:pt x="669" y="1615"/>
                </a:cubicBezTo>
                <a:cubicBezTo>
                  <a:pt x="553" y="1731"/>
                  <a:pt x="412" y="1813"/>
                  <a:pt x="259" y="1856"/>
                </a:cubicBezTo>
                <a:lnTo>
                  <a:pt x="191" y="185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2" y="1474448"/>
            <a:ext cx="5025041" cy="3988545"/>
            <a:chOff x="1192" y="2250056"/>
            <a:chExt cx="3985178" cy="3163176"/>
          </a:xfrm>
        </p:grpSpPr>
        <p:sp>
          <p:nvSpPr>
            <p:cNvPr id="8" name="TextBox 7"/>
            <p:cNvSpPr txBox="1">
              <a:spLocks/>
            </p:cNvSpPr>
            <p:nvPr/>
          </p:nvSpPr>
          <p:spPr>
            <a:xfrm>
              <a:off x="2095011" y="2392385"/>
              <a:ext cx="1416681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-23" dirty="0">
                  <a:solidFill>
                    <a:schemeClr val="accent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STEP 1: Call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87411" y="2307460"/>
              <a:ext cx="0" cy="381965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2406257" y="2958025"/>
              <a:ext cx="1285631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-23" dirty="0">
                  <a:solidFill>
                    <a:schemeClr val="accent2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STEP 2: Complete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863965" y="2866546"/>
              <a:ext cx="0" cy="381965"/>
            </a:xfrm>
            <a:prstGeom prst="line">
              <a:avLst/>
            </a:prstGeom>
            <a:ln w="127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543417" y="3741483"/>
              <a:ext cx="1364228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-23" dirty="0">
                  <a:solidFill>
                    <a:schemeClr val="accent3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STEP 3: Meet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682760" y="3651678"/>
              <a:ext cx="0" cy="381965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2406258" y="4507538"/>
              <a:ext cx="1580112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-23" dirty="0">
                  <a:solidFill>
                    <a:schemeClr val="accent4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STEP 4: Review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660566" y="4392590"/>
              <a:ext cx="0" cy="381965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2095010" y="5092842"/>
              <a:ext cx="1563481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-23" dirty="0">
                  <a:solidFill>
                    <a:schemeClr val="accent6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STEP 5: Sign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278570" y="5031267"/>
              <a:ext cx="0" cy="381965"/>
            </a:xfrm>
            <a:prstGeom prst="line">
              <a:avLst/>
            </a:prstGeom>
            <a:ln w="127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>
              <a:spLocks/>
            </p:cNvSpPr>
            <p:nvPr/>
          </p:nvSpPr>
          <p:spPr>
            <a:xfrm>
              <a:off x="438395" y="3653079"/>
              <a:ext cx="680223" cy="341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2800" b="1" spc="-23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4" name="Freeform 1140"/>
            <p:cNvSpPr>
              <a:spLocks/>
            </p:cNvSpPr>
            <p:nvPr/>
          </p:nvSpPr>
          <p:spPr bwMode="auto">
            <a:xfrm>
              <a:off x="1192" y="2250056"/>
              <a:ext cx="1577689" cy="3155386"/>
            </a:xfrm>
            <a:custGeom>
              <a:avLst/>
              <a:gdLst>
                <a:gd name="T0" fmla="*/ 0 w 660"/>
                <a:gd name="T1" fmla="*/ 1320 h 1320"/>
                <a:gd name="T2" fmla="*/ 0 w 660"/>
                <a:gd name="T3" fmla="*/ 1304 h 1320"/>
                <a:gd name="T4" fmla="*/ 644 w 660"/>
                <a:gd name="T5" fmla="*/ 660 h 1320"/>
                <a:gd name="T6" fmla="*/ 0 w 660"/>
                <a:gd name="T7" fmla="*/ 16 h 1320"/>
                <a:gd name="T8" fmla="*/ 0 w 660"/>
                <a:gd name="T9" fmla="*/ 0 h 1320"/>
                <a:gd name="T10" fmla="*/ 660 w 660"/>
                <a:gd name="T11" fmla="*/ 660 h 1320"/>
                <a:gd name="T12" fmla="*/ 0 w 660"/>
                <a:gd name="T1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0">
                  <a:moveTo>
                    <a:pt x="0" y="1320"/>
                  </a:moveTo>
                  <a:cubicBezTo>
                    <a:pt x="0" y="1304"/>
                    <a:pt x="0" y="1304"/>
                    <a:pt x="0" y="1304"/>
                  </a:cubicBezTo>
                  <a:cubicBezTo>
                    <a:pt x="355" y="1304"/>
                    <a:pt x="644" y="1015"/>
                    <a:pt x="644" y="660"/>
                  </a:cubicBezTo>
                  <a:cubicBezTo>
                    <a:pt x="644" y="305"/>
                    <a:pt x="355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4" y="0"/>
                    <a:pt x="660" y="296"/>
                    <a:pt x="660" y="660"/>
                  </a:cubicBezTo>
                  <a:cubicBezTo>
                    <a:pt x="660" y="1024"/>
                    <a:pt x="364" y="1320"/>
                    <a:pt x="0" y="132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7" name="Freeform 1143"/>
            <p:cNvSpPr>
              <a:spLocks noEditPoints="1"/>
            </p:cNvSpPr>
            <p:nvPr/>
          </p:nvSpPr>
          <p:spPr bwMode="auto">
            <a:xfrm>
              <a:off x="767953" y="2478883"/>
              <a:ext cx="1008458" cy="19050"/>
            </a:xfrm>
            <a:custGeom>
              <a:avLst/>
              <a:gdLst>
                <a:gd name="T0" fmla="*/ 148 w 424"/>
                <a:gd name="T1" fmla="*/ 8 h 8"/>
                <a:gd name="T2" fmla="*/ 132 w 424"/>
                <a:gd name="T3" fmla="*/ 0 h 8"/>
                <a:gd name="T4" fmla="*/ 136 w 424"/>
                <a:gd name="T5" fmla="*/ 4 h 8"/>
                <a:gd name="T6" fmla="*/ 176 w 424"/>
                <a:gd name="T7" fmla="*/ 4 h 8"/>
                <a:gd name="T8" fmla="*/ 180 w 424"/>
                <a:gd name="T9" fmla="*/ 0 h 8"/>
                <a:gd name="T10" fmla="*/ 212 w 424"/>
                <a:gd name="T11" fmla="*/ 8 h 8"/>
                <a:gd name="T12" fmla="*/ 196 w 424"/>
                <a:gd name="T13" fmla="*/ 0 h 8"/>
                <a:gd name="T14" fmla="*/ 200 w 424"/>
                <a:gd name="T15" fmla="*/ 4 h 8"/>
                <a:gd name="T16" fmla="*/ 112 w 424"/>
                <a:gd name="T17" fmla="*/ 4 h 8"/>
                <a:gd name="T18" fmla="*/ 116 w 424"/>
                <a:gd name="T19" fmla="*/ 0 h 8"/>
                <a:gd name="T20" fmla="*/ 164 w 424"/>
                <a:gd name="T21" fmla="*/ 8 h 8"/>
                <a:gd name="T22" fmla="*/ 20 w 424"/>
                <a:gd name="T23" fmla="*/ 0 h 8"/>
                <a:gd name="T24" fmla="*/ 24 w 424"/>
                <a:gd name="T25" fmla="*/ 4 h 8"/>
                <a:gd name="T26" fmla="*/ 96 w 424"/>
                <a:gd name="T27" fmla="*/ 4 h 8"/>
                <a:gd name="T28" fmla="*/ 100 w 424"/>
                <a:gd name="T29" fmla="*/ 0 h 8"/>
                <a:gd name="T30" fmla="*/ 4 w 424"/>
                <a:gd name="T31" fmla="*/ 8 h 8"/>
                <a:gd name="T32" fmla="*/ 36 w 424"/>
                <a:gd name="T33" fmla="*/ 0 h 8"/>
                <a:gd name="T34" fmla="*/ 40 w 424"/>
                <a:gd name="T35" fmla="*/ 4 h 8"/>
                <a:gd name="T36" fmla="*/ 80 w 424"/>
                <a:gd name="T37" fmla="*/ 4 h 8"/>
                <a:gd name="T38" fmla="*/ 84 w 424"/>
                <a:gd name="T39" fmla="*/ 0 h 8"/>
                <a:gd name="T40" fmla="*/ 68 w 424"/>
                <a:gd name="T41" fmla="*/ 8 h 8"/>
                <a:gd name="T42" fmla="*/ 52 w 424"/>
                <a:gd name="T43" fmla="*/ 0 h 8"/>
                <a:gd name="T44" fmla="*/ 56 w 424"/>
                <a:gd name="T45" fmla="*/ 4 h 8"/>
                <a:gd name="T46" fmla="*/ 336 w 424"/>
                <a:gd name="T47" fmla="*/ 4 h 8"/>
                <a:gd name="T48" fmla="*/ 340 w 424"/>
                <a:gd name="T49" fmla="*/ 0 h 8"/>
                <a:gd name="T50" fmla="*/ 372 w 424"/>
                <a:gd name="T51" fmla="*/ 8 h 8"/>
                <a:gd name="T52" fmla="*/ 356 w 424"/>
                <a:gd name="T53" fmla="*/ 0 h 8"/>
                <a:gd name="T54" fmla="*/ 360 w 424"/>
                <a:gd name="T55" fmla="*/ 4 h 8"/>
                <a:gd name="T56" fmla="*/ 384 w 424"/>
                <a:gd name="T57" fmla="*/ 4 h 8"/>
                <a:gd name="T58" fmla="*/ 388 w 424"/>
                <a:gd name="T59" fmla="*/ 0 h 8"/>
                <a:gd name="T60" fmla="*/ 420 w 424"/>
                <a:gd name="T61" fmla="*/ 8 h 8"/>
                <a:gd name="T62" fmla="*/ 404 w 424"/>
                <a:gd name="T63" fmla="*/ 0 h 8"/>
                <a:gd name="T64" fmla="*/ 408 w 424"/>
                <a:gd name="T65" fmla="*/ 4 h 8"/>
                <a:gd name="T66" fmla="*/ 224 w 424"/>
                <a:gd name="T67" fmla="*/ 4 h 8"/>
                <a:gd name="T68" fmla="*/ 228 w 424"/>
                <a:gd name="T69" fmla="*/ 0 h 8"/>
                <a:gd name="T70" fmla="*/ 260 w 424"/>
                <a:gd name="T71" fmla="*/ 8 h 8"/>
                <a:gd name="T72" fmla="*/ 244 w 424"/>
                <a:gd name="T73" fmla="*/ 0 h 8"/>
                <a:gd name="T74" fmla="*/ 248 w 424"/>
                <a:gd name="T75" fmla="*/ 4 h 8"/>
                <a:gd name="T76" fmla="*/ 272 w 424"/>
                <a:gd name="T77" fmla="*/ 4 h 8"/>
                <a:gd name="T78" fmla="*/ 276 w 424"/>
                <a:gd name="T79" fmla="*/ 0 h 8"/>
                <a:gd name="T80" fmla="*/ 308 w 424"/>
                <a:gd name="T81" fmla="*/ 8 h 8"/>
                <a:gd name="T82" fmla="*/ 324 w 424"/>
                <a:gd name="T83" fmla="*/ 0 h 8"/>
                <a:gd name="T84" fmla="*/ 328 w 424"/>
                <a:gd name="T85" fmla="*/ 4 h 8"/>
                <a:gd name="T86" fmla="*/ 288 w 424"/>
                <a:gd name="T87" fmla="*/ 4 h 8"/>
                <a:gd name="T88" fmla="*/ 292 w 424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8">
                  <a:moveTo>
                    <a:pt x="148" y="0"/>
                  </a:moveTo>
                  <a:cubicBezTo>
                    <a:pt x="146" y="0"/>
                    <a:pt x="144" y="2"/>
                    <a:pt x="144" y="4"/>
                  </a:cubicBezTo>
                  <a:cubicBezTo>
                    <a:pt x="144" y="7"/>
                    <a:pt x="146" y="8"/>
                    <a:pt x="148" y="8"/>
                  </a:cubicBezTo>
                  <a:cubicBezTo>
                    <a:pt x="150" y="8"/>
                    <a:pt x="152" y="7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132" y="0"/>
                  </a:moveTo>
                  <a:cubicBezTo>
                    <a:pt x="130" y="0"/>
                    <a:pt x="128" y="2"/>
                    <a:pt x="128" y="4"/>
                  </a:cubicBezTo>
                  <a:cubicBezTo>
                    <a:pt x="128" y="7"/>
                    <a:pt x="130" y="8"/>
                    <a:pt x="132" y="8"/>
                  </a:cubicBezTo>
                  <a:cubicBezTo>
                    <a:pt x="134" y="8"/>
                    <a:pt x="136" y="7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2"/>
                    <a:pt x="176" y="4"/>
                  </a:cubicBezTo>
                  <a:cubicBezTo>
                    <a:pt x="176" y="7"/>
                    <a:pt x="178" y="8"/>
                    <a:pt x="180" y="8"/>
                  </a:cubicBezTo>
                  <a:cubicBezTo>
                    <a:pt x="182" y="8"/>
                    <a:pt x="184" y="7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2"/>
                    <a:pt x="208" y="4"/>
                  </a:cubicBezTo>
                  <a:cubicBezTo>
                    <a:pt x="208" y="7"/>
                    <a:pt x="210" y="8"/>
                    <a:pt x="212" y="8"/>
                  </a:cubicBezTo>
                  <a:cubicBezTo>
                    <a:pt x="214" y="8"/>
                    <a:pt x="216" y="7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2"/>
                    <a:pt x="192" y="4"/>
                  </a:cubicBezTo>
                  <a:cubicBezTo>
                    <a:pt x="192" y="7"/>
                    <a:pt x="194" y="8"/>
                    <a:pt x="196" y="8"/>
                  </a:cubicBezTo>
                  <a:cubicBezTo>
                    <a:pt x="198" y="8"/>
                    <a:pt x="200" y="7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2"/>
                    <a:pt x="112" y="4"/>
                  </a:cubicBezTo>
                  <a:cubicBezTo>
                    <a:pt x="112" y="7"/>
                    <a:pt x="114" y="8"/>
                    <a:pt x="116" y="8"/>
                  </a:cubicBezTo>
                  <a:cubicBezTo>
                    <a:pt x="118" y="8"/>
                    <a:pt x="120" y="7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2"/>
                    <a:pt x="160" y="4"/>
                  </a:cubicBezTo>
                  <a:cubicBezTo>
                    <a:pt x="160" y="7"/>
                    <a:pt x="162" y="8"/>
                    <a:pt x="164" y="8"/>
                  </a:cubicBezTo>
                  <a:cubicBezTo>
                    <a:pt x="166" y="8"/>
                    <a:pt x="168" y="7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8" y="8"/>
                    <a:pt x="20" y="8"/>
                  </a:cubicBezTo>
                  <a:cubicBezTo>
                    <a:pt x="22" y="8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2"/>
                    <a:pt x="96" y="4"/>
                  </a:cubicBezTo>
                  <a:cubicBezTo>
                    <a:pt x="96" y="7"/>
                    <a:pt x="98" y="8"/>
                    <a:pt x="100" y="8"/>
                  </a:cubicBezTo>
                  <a:cubicBezTo>
                    <a:pt x="102" y="8"/>
                    <a:pt x="104" y="7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" y="8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2"/>
                    <a:pt x="32" y="4"/>
                  </a:cubicBezTo>
                  <a:cubicBezTo>
                    <a:pt x="32" y="7"/>
                    <a:pt x="34" y="8"/>
                    <a:pt x="36" y="8"/>
                  </a:cubicBezTo>
                  <a:cubicBezTo>
                    <a:pt x="38" y="8"/>
                    <a:pt x="40" y="7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2"/>
                    <a:pt x="80" y="4"/>
                  </a:cubicBezTo>
                  <a:cubicBezTo>
                    <a:pt x="80" y="7"/>
                    <a:pt x="82" y="8"/>
                    <a:pt x="84" y="8"/>
                  </a:cubicBezTo>
                  <a:cubicBezTo>
                    <a:pt x="86" y="8"/>
                    <a:pt x="88" y="7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68" y="0"/>
                  </a:moveTo>
                  <a:cubicBezTo>
                    <a:pt x="66" y="0"/>
                    <a:pt x="64" y="2"/>
                    <a:pt x="64" y="4"/>
                  </a:cubicBezTo>
                  <a:cubicBezTo>
                    <a:pt x="64" y="7"/>
                    <a:pt x="66" y="8"/>
                    <a:pt x="68" y="8"/>
                  </a:cubicBezTo>
                  <a:cubicBezTo>
                    <a:pt x="70" y="8"/>
                    <a:pt x="72" y="7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7"/>
                    <a:pt x="50" y="8"/>
                    <a:pt x="52" y="8"/>
                  </a:cubicBezTo>
                  <a:cubicBezTo>
                    <a:pt x="54" y="8"/>
                    <a:pt x="56" y="7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340" y="0"/>
                  </a:moveTo>
                  <a:cubicBezTo>
                    <a:pt x="338" y="0"/>
                    <a:pt x="336" y="2"/>
                    <a:pt x="336" y="4"/>
                  </a:cubicBezTo>
                  <a:cubicBezTo>
                    <a:pt x="336" y="7"/>
                    <a:pt x="338" y="8"/>
                    <a:pt x="340" y="8"/>
                  </a:cubicBezTo>
                  <a:cubicBezTo>
                    <a:pt x="342" y="8"/>
                    <a:pt x="344" y="7"/>
                    <a:pt x="344" y="4"/>
                  </a:cubicBezTo>
                  <a:cubicBezTo>
                    <a:pt x="344" y="2"/>
                    <a:pt x="342" y="0"/>
                    <a:pt x="340" y="0"/>
                  </a:cubicBezTo>
                  <a:close/>
                  <a:moveTo>
                    <a:pt x="372" y="0"/>
                  </a:moveTo>
                  <a:cubicBezTo>
                    <a:pt x="370" y="0"/>
                    <a:pt x="368" y="2"/>
                    <a:pt x="368" y="4"/>
                  </a:cubicBezTo>
                  <a:cubicBezTo>
                    <a:pt x="368" y="7"/>
                    <a:pt x="370" y="8"/>
                    <a:pt x="372" y="8"/>
                  </a:cubicBezTo>
                  <a:cubicBezTo>
                    <a:pt x="374" y="8"/>
                    <a:pt x="376" y="7"/>
                    <a:pt x="376" y="4"/>
                  </a:cubicBezTo>
                  <a:cubicBezTo>
                    <a:pt x="376" y="2"/>
                    <a:pt x="374" y="0"/>
                    <a:pt x="372" y="0"/>
                  </a:cubicBezTo>
                  <a:close/>
                  <a:moveTo>
                    <a:pt x="356" y="0"/>
                  </a:moveTo>
                  <a:cubicBezTo>
                    <a:pt x="354" y="0"/>
                    <a:pt x="352" y="2"/>
                    <a:pt x="352" y="4"/>
                  </a:cubicBezTo>
                  <a:cubicBezTo>
                    <a:pt x="352" y="7"/>
                    <a:pt x="354" y="8"/>
                    <a:pt x="356" y="8"/>
                  </a:cubicBezTo>
                  <a:cubicBezTo>
                    <a:pt x="358" y="8"/>
                    <a:pt x="360" y="7"/>
                    <a:pt x="360" y="4"/>
                  </a:cubicBezTo>
                  <a:cubicBezTo>
                    <a:pt x="360" y="2"/>
                    <a:pt x="358" y="0"/>
                    <a:pt x="356" y="0"/>
                  </a:cubicBezTo>
                  <a:close/>
                  <a:moveTo>
                    <a:pt x="388" y="0"/>
                  </a:moveTo>
                  <a:cubicBezTo>
                    <a:pt x="386" y="0"/>
                    <a:pt x="384" y="2"/>
                    <a:pt x="384" y="4"/>
                  </a:cubicBezTo>
                  <a:cubicBezTo>
                    <a:pt x="384" y="7"/>
                    <a:pt x="386" y="8"/>
                    <a:pt x="388" y="8"/>
                  </a:cubicBezTo>
                  <a:cubicBezTo>
                    <a:pt x="390" y="8"/>
                    <a:pt x="392" y="7"/>
                    <a:pt x="392" y="4"/>
                  </a:cubicBezTo>
                  <a:cubicBezTo>
                    <a:pt x="392" y="2"/>
                    <a:pt x="390" y="0"/>
                    <a:pt x="388" y="0"/>
                  </a:cubicBezTo>
                  <a:close/>
                  <a:moveTo>
                    <a:pt x="420" y="0"/>
                  </a:moveTo>
                  <a:cubicBezTo>
                    <a:pt x="418" y="0"/>
                    <a:pt x="416" y="2"/>
                    <a:pt x="416" y="4"/>
                  </a:cubicBezTo>
                  <a:cubicBezTo>
                    <a:pt x="416" y="7"/>
                    <a:pt x="418" y="8"/>
                    <a:pt x="420" y="8"/>
                  </a:cubicBezTo>
                  <a:cubicBezTo>
                    <a:pt x="422" y="8"/>
                    <a:pt x="424" y="7"/>
                    <a:pt x="424" y="4"/>
                  </a:cubicBezTo>
                  <a:cubicBezTo>
                    <a:pt x="424" y="2"/>
                    <a:pt x="422" y="0"/>
                    <a:pt x="420" y="0"/>
                  </a:cubicBezTo>
                  <a:close/>
                  <a:moveTo>
                    <a:pt x="404" y="0"/>
                  </a:moveTo>
                  <a:cubicBezTo>
                    <a:pt x="402" y="0"/>
                    <a:pt x="400" y="2"/>
                    <a:pt x="400" y="4"/>
                  </a:cubicBezTo>
                  <a:cubicBezTo>
                    <a:pt x="400" y="7"/>
                    <a:pt x="402" y="8"/>
                    <a:pt x="404" y="8"/>
                  </a:cubicBezTo>
                  <a:cubicBezTo>
                    <a:pt x="406" y="8"/>
                    <a:pt x="408" y="7"/>
                    <a:pt x="408" y="4"/>
                  </a:cubicBezTo>
                  <a:cubicBezTo>
                    <a:pt x="408" y="2"/>
                    <a:pt x="406" y="0"/>
                    <a:pt x="404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2"/>
                    <a:pt x="224" y="4"/>
                  </a:cubicBezTo>
                  <a:cubicBezTo>
                    <a:pt x="224" y="7"/>
                    <a:pt x="226" y="8"/>
                    <a:pt x="228" y="8"/>
                  </a:cubicBezTo>
                  <a:cubicBezTo>
                    <a:pt x="230" y="8"/>
                    <a:pt x="232" y="7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2"/>
                    <a:pt x="256" y="4"/>
                  </a:cubicBezTo>
                  <a:cubicBezTo>
                    <a:pt x="256" y="7"/>
                    <a:pt x="258" y="8"/>
                    <a:pt x="260" y="8"/>
                  </a:cubicBezTo>
                  <a:cubicBezTo>
                    <a:pt x="262" y="8"/>
                    <a:pt x="264" y="7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2"/>
                    <a:pt x="240" y="4"/>
                  </a:cubicBezTo>
                  <a:cubicBezTo>
                    <a:pt x="240" y="7"/>
                    <a:pt x="242" y="8"/>
                    <a:pt x="244" y="8"/>
                  </a:cubicBezTo>
                  <a:cubicBezTo>
                    <a:pt x="246" y="8"/>
                    <a:pt x="248" y="7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2"/>
                    <a:pt x="272" y="4"/>
                  </a:cubicBezTo>
                  <a:cubicBezTo>
                    <a:pt x="272" y="7"/>
                    <a:pt x="274" y="8"/>
                    <a:pt x="276" y="8"/>
                  </a:cubicBezTo>
                  <a:cubicBezTo>
                    <a:pt x="278" y="8"/>
                    <a:pt x="280" y="7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308" y="0"/>
                  </a:moveTo>
                  <a:cubicBezTo>
                    <a:pt x="306" y="0"/>
                    <a:pt x="304" y="2"/>
                    <a:pt x="304" y="4"/>
                  </a:cubicBezTo>
                  <a:cubicBezTo>
                    <a:pt x="304" y="7"/>
                    <a:pt x="306" y="8"/>
                    <a:pt x="308" y="8"/>
                  </a:cubicBezTo>
                  <a:cubicBezTo>
                    <a:pt x="310" y="8"/>
                    <a:pt x="312" y="7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324" y="0"/>
                  </a:moveTo>
                  <a:cubicBezTo>
                    <a:pt x="322" y="0"/>
                    <a:pt x="320" y="2"/>
                    <a:pt x="320" y="4"/>
                  </a:cubicBezTo>
                  <a:cubicBezTo>
                    <a:pt x="320" y="7"/>
                    <a:pt x="322" y="8"/>
                    <a:pt x="324" y="8"/>
                  </a:cubicBezTo>
                  <a:cubicBezTo>
                    <a:pt x="326" y="8"/>
                    <a:pt x="328" y="7"/>
                    <a:pt x="328" y="4"/>
                  </a:cubicBezTo>
                  <a:cubicBezTo>
                    <a:pt x="328" y="2"/>
                    <a:pt x="326" y="0"/>
                    <a:pt x="324" y="0"/>
                  </a:cubicBezTo>
                  <a:close/>
                  <a:moveTo>
                    <a:pt x="292" y="0"/>
                  </a:moveTo>
                  <a:cubicBezTo>
                    <a:pt x="290" y="0"/>
                    <a:pt x="288" y="2"/>
                    <a:pt x="288" y="4"/>
                  </a:cubicBezTo>
                  <a:cubicBezTo>
                    <a:pt x="288" y="7"/>
                    <a:pt x="290" y="8"/>
                    <a:pt x="292" y="8"/>
                  </a:cubicBezTo>
                  <a:cubicBezTo>
                    <a:pt x="294" y="8"/>
                    <a:pt x="296" y="7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8" name="Freeform 1144"/>
            <p:cNvSpPr>
              <a:spLocks noEditPoints="1"/>
            </p:cNvSpPr>
            <p:nvPr/>
          </p:nvSpPr>
          <p:spPr bwMode="auto">
            <a:xfrm>
              <a:off x="1337072" y="3048002"/>
              <a:ext cx="741759" cy="19050"/>
            </a:xfrm>
            <a:custGeom>
              <a:avLst/>
              <a:gdLst>
                <a:gd name="T0" fmla="*/ 96 w 312"/>
                <a:gd name="T1" fmla="*/ 4 h 8"/>
                <a:gd name="T2" fmla="*/ 104 w 312"/>
                <a:gd name="T3" fmla="*/ 4 h 8"/>
                <a:gd name="T4" fmla="*/ 116 w 312"/>
                <a:gd name="T5" fmla="*/ 0 h 8"/>
                <a:gd name="T6" fmla="*/ 116 w 312"/>
                <a:gd name="T7" fmla="*/ 8 h 8"/>
                <a:gd name="T8" fmla="*/ 116 w 312"/>
                <a:gd name="T9" fmla="*/ 0 h 8"/>
                <a:gd name="T10" fmla="*/ 128 w 312"/>
                <a:gd name="T11" fmla="*/ 4 h 8"/>
                <a:gd name="T12" fmla="*/ 136 w 312"/>
                <a:gd name="T13" fmla="*/ 4 h 8"/>
                <a:gd name="T14" fmla="*/ 84 w 312"/>
                <a:gd name="T15" fmla="*/ 0 h 8"/>
                <a:gd name="T16" fmla="*/ 84 w 312"/>
                <a:gd name="T17" fmla="*/ 8 h 8"/>
                <a:gd name="T18" fmla="*/ 84 w 312"/>
                <a:gd name="T19" fmla="*/ 0 h 8"/>
                <a:gd name="T20" fmla="*/ 144 w 312"/>
                <a:gd name="T21" fmla="*/ 4 h 8"/>
                <a:gd name="T22" fmla="*/ 152 w 312"/>
                <a:gd name="T23" fmla="*/ 4 h 8"/>
                <a:gd name="T24" fmla="*/ 68 w 312"/>
                <a:gd name="T25" fmla="*/ 0 h 8"/>
                <a:gd name="T26" fmla="*/ 68 w 312"/>
                <a:gd name="T27" fmla="*/ 8 h 8"/>
                <a:gd name="T28" fmla="*/ 68 w 312"/>
                <a:gd name="T29" fmla="*/ 0 h 8"/>
                <a:gd name="T30" fmla="*/ 16 w 312"/>
                <a:gd name="T31" fmla="*/ 4 h 8"/>
                <a:gd name="T32" fmla="*/ 24 w 312"/>
                <a:gd name="T33" fmla="*/ 4 h 8"/>
                <a:gd name="T34" fmla="*/ 4 w 312"/>
                <a:gd name="T35" fmla="*/ 0 h 8"/>
                <a:gd name="T36" fmla="*/ 4 w 312"/>
                <a:gd name="T37" fmla="*/ 8 h 8"/>
                <a:gd name="T38" fmla="*/ 4 w 312"/>
                <a:gd name="T39" fmla="*/ 0 h 8"/>
                <a:gd name="T40" fmla="*/ 48 w 312"/>
                <a:gd name="T41" fmla="*/ 4 h 8"/>
                <a:gd name="T42" fmla="*/ 56 w 312"/>
                <a:gd name="T43" fmla="*/ 4 h 8"/>
                <a:gd name="T44" fmla="*/ 36 w 312"/>
                <a:gd name="T45" fmla="*/ 0 h 8"/>
                <a:gd name="T46" fmla="*/ 36 w 312"/>
                <a:gd name="T47" fmla="*/ 8 h 8"/>
                <a:gd name="T48" fmla="*/ 36 w 312"/>
                <a:gd name="T49" fmla="*/ 0 h 8"/>
                <a:gd name="T50" fmla="*/ 160 w 312"/>
                <a:gd name="T51" fmla="*/ 4 h 8"/>
                <a:gd name="T52" fmla="*/ 168 w 312"/>
                <a:gd name="T53" fmla="*/ 4 h 8"/>
                <a:gd name="T54" fmla="*/ 276 w 312"/>
                <a:gd name="T55" fmla="*/ 0 h 8"/>
                <a:gd name="T56" fmla="*/ 276 w 312"/>
                <a:gd name="T57" fmla="*/ 8 h 8"/>
                <a:gd name="T58" fmla="*/ 276 w 312"/>
                <a:gd name="T59" fmla="*/ 0 h 8"/>
                <a:gd name="T60" fmla="*/ 288 w 312"/>
                <a:gd name="T61" fmla="*/ 4 h 8"/>
                <a:gd name="T62" fmla="*/ 296 w 312"/>
                <a:gd name="T63" fmla="*/ 4 h 8"/>
                <a:gd name="T64" fmla="*/ 180 w 312"/>
                <a:gd name="T65" fmla="*/ 0 h 8"/>
                <a:gd name="T66" fmla="*/ 180 w 312"/>
                <a:gd name="T67" fmla="*/ 8 h 8"/>
                <a:gd name="T68" fmla="*/ 180 w 312"/>
                <a:gd name="T69" fmla="*/ 0 h 8"/>
                <a:gd name="T70" fmla="*/ 304 w 312"/>
                <a:gd name="T71" fmla="*/ 4 h 8"/>
                <a:gd name="T72" fmla="*/ 312 w 312"/>
                <a:gd name="T73" fmla="*/ 4 h 8"/>
                <a:gd name="T74" fmla="*/ 260 w 312"/>
                <a:gd name="T75" fmla="*/ 0 h 8"/>
                <a:gd name="T76" fmla="*/ 260 w 312"/>
                <a:gd name="T77" fmla="*/ 8 h 8"/>
                <a:gd name="T78" fmla="*/ 260 w 312"/>
                <a:gd name="T79" fmla="*/ 0 h 8"/>
                <a:gd name="T80" fmla="*/ 192 w 312"/>
                <a:gd name="T81" fmla="*/ 4 h 8"/>
                <a:gd name="T82" fmla="*/ 200 w 312"/>
                <a:gd name="T83" fmla="*/ 4 h 8"/>
                <a:gd name="T84" fmla="*/ 244 w 312"/>
                <a:gd name="T85" fmla="*/ 0 h 8"/>
                <a:gd name="T86" fmla="*/ 244 w 312"/>
                <a:gd name="T87" fmla="*/ 8 h 8"/>
                <a:gd name="T88" fmla="*/ 244 w 312"/>
                <a:gd name="T89" fmla="*/ 0 h 8"/>
                <a:gd name="T90" fmla="*/ 208 w 312"/>
                <a:gd name="T91" fmla="*/ 4 h 8"/>
                <a:gd name="T92" fmla="*/ 216 w 312"/>
                <a:gd name="T93" fmla="*/ 4 h 8"/>
                <a:gd name="T94" fmla="*/ 228 w 312"/>
                <a:gd name="T95" fmla="*/ 0 h 8"/>
                <a:gd name="T96" fmla="*/ 228 w 312"/>
                <a:gd name="T97" fmla="*/ 8 h 8"/>
                <a:gd name="T98" fmla="*/ 228 w 31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8">
                  <a:moveTo>
                    <a:pt x="100" y="0"/>
                  </a:moveTo>
                  <a:cubicBezTo>
                    <a:pt x="97" y="0"/>
                    <a:pt x="96" y="2"/>
                    <a:pt x="96" y="4"/>
                  </a:cubicBezTo>
                  <a:cubicBezTo>
                    <a:pt x="96" y="6"/>
                    <a:pt x="97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116" y="0"/>
                  </a:moveTo>
                  <a:cubicBezTo>
                    <a:pt x="113" y="0"/>
                    <a:pt x="112" y="2"/>
                    <a:pt x="112" y="4"/>
                  </a:cubicBezTo>
                  <a:cubicBezTo>
                    <a:pt x="112" y="6"/>
                    <a:pt x="113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32" y="0"/>
                  </a:moveTo>
                  <a:cubicBezTo>
                    <a:pt x="129" y="0"/>
                    <a:pt x="128" y="2"/>
                    <a:pt x="128" y="4"/>
                  </a:cubicBezTo>
                  <a:cubicBezTo>
                    <a:pt x="128" y="6"/>
                    <a:pt x="129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84" y="0"/>
                  </a:moveTo>
                  <a:cubicBezTo>
                    <a:pt x="81" y="0"/>
                    <a:pt x="80" y="2"/>
                    <a:pt x="80" y="4"/>
                  </a:cubicBezTo>
                  <a:cubicBezTo>
                    <a:pt x="80" y="6"/>
                    <a:pt x="81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48" y="0"/>
                  </a:moveTo>
                  <a:cubicBezTo>
                    <a:pt x="145" y="0"/>
                    <a:pt x="144" y="2"/>
                    <a:pt x="144" y="4"/>
                  </a:cubicBezTo>
                  <a:cubicBezTo>
                    <a:pt x="144" y="6"/>
                    <a:pt x="145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68" y="0"/>
                  </a:moveTo>
                  <a:cubicBezTo>
                    <a:pt x="65" y="0"/>
                    <a:pt x="64" y="2"/>
                    <a:pt x="64" y="4"/>
                  </a:cubicBezTo>
                  <a:cubicBezTo>
                    <a:pt x="64" y="6"/>
                    <a:pt x="65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20" y="0"/>
                  </a:moveTo>
                  <a:cubicBezTo>
                    <a:pt x="17" y="0"/>
                    <a:pt x="16" y="2"/>
                    <a:pt x="16" y="4"/>
                  </a:cubicBezTo>
                  <a:cubicBezTo>
                    <a:pt x="16" y="6"/>
                    <a:pt x="17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52" y="0"/>
                  </a:moveTo>
                  <a:cubicBezTo>
                    <a:pt x="49" y="0"/>
                    <a:pt x="48" y="2"/>
                    <a:pt x="48" y="4"/>
                  </a:cubicBezTo>
                  <a:cubicBezTo>
                    <a:pt x="48" y="6"/>
                    <a:pt x="49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36" y="0"/>
                  </a:moveTo>
                  <a:cubicBezTo>
                    <a:pt x="33" y="0"/>
                    <a:pt x="32" y="2"/>
                    <a:pt x="32" y="4"/>
                  </a:cubicBezTo>
                  <a:cubicBezTo>
                    <a:pt x="32" y="6"/>
                    <a:pt x="33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164" y="0"/>
                  </a:moveTo>
                  <a:cubicBezTo>
                    <a:pt x="161" y="0"/>
                    <a:pt x="160" y="2"/>
                    <a:pt x="160" y="4"/>
                  </a:cubicBezTo>
                  <a:cubicBezTo>
                    <a:pt x="160" y="6"/>
                    <a:pt x="161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76" y="0"/>
                  </a:moveTo>
                  <a:cubicBezTo>
                    <a:pt x="273" y="0"/>
                    <a:pt x="272" y="2"/>
                    <a:pt x="272" y="4"/>
                  </a:cubicBezTo>
                  <a:cubicBezTo>
                    <a:pt x="272" y="6"/>
                    <a:pt x="273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292" y="0"/>
                  </a:moveTo>
                  <a:cubicBezTo>
                    <a:pt x="289" y="0"/>
                    <a:pt x="288" y="2"/>
                    <a:pt x="288" y="4"/>
                  </a:cubicBezTo>
                  <a:cubicBezTo>
                    <a:pt x="288" y="6"/>
                    <a:pt x="289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  <a:moveTo>
                    <a:pt x="180" y="0"/>
                  </a:moveTo>
                  <a:cubicBezTo>
                    <a:pt x="177" y="0"/>
                    <a:pt x="176" y="2"/>
                    <a:pt x="176" y="4"/>
                  </a:cubicBezTo>
                  <a:cubicBezTo>
                    <a:pt x="176" y="6"/>
                    <a:pt x="177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308" y="0"/>
                  </a:moveTo>
                  <a:cubicBezTo>
                    <a:pt x="305" y="0"/>
                    <a:pt x="304" y="2"/>
                    <a:pt x="304" y="4"/>
                  </a:cubicBezTo>
                  <a:cubicBezTo>
                    <a:pt x="304" y="6"/>
                    <a:pt x="305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260" y="0"/>
                  </a:moveTo>
                  <a:cubicBezTo>
                    <a:pt x="257" y="0"/>
                    <a:pt x="256" y="2"/>
                    <a:pt x="256" y="4"/>
                  </a:cubicBezTo>
                  <a:cubicBezTo>
                    <a:pt x="256" y="6"/>
                    <a:pt x="257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196" y="0"/>
                  </a:moveTo>
                  <a:cubicBezTo>
                    <a:pt x="193" y="0"/>
                    <a:pt x="192" y="2"/>
                    <a:pt x="192" y="4"/>
                  </a:cubicBezTo>
                  <a:cubicBezTo>
                    <a:pt x="192" y="6"/>
                    <a:pt x="193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44" y="0"/>
                  </a:moveTo>
                  <a:cubicBezTo>
                    <a:pt x="241" y="0"/>
                    <a:pt x="240" y="2"/>
                    <a:pt x="240" y="4"/>
                  </a:cubicBezTo>
                  <a:cubicBezTo>
                    <a:pt x="240" y="6"/>
                    <a:pt x="241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12" y="0"/>
                  </a:moveTo>
                  <a:cubicBezTo>
                    <a:pt x="209" y="0"/>
                    <a:pt x="208" y="2"/>
                    <a:pt x="208" y="4"/>
                  </a:cubicBezTo>
                  <a:cubicBezTo>
                    <a:pt x="208" y="6"/>
                    <a:pt x="209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228" y="0"/>
                  </a:moveTo>
                  <a:cubicBezTo>
                    <a:pt x="225" y="0"/>
                    <a:pt x="224" y="2"/>
                    <a:pt x="224" y="4"/>
                  </a:cubicBezTo>
                  <a:cubicBezTo>
                    <a:pt x="224" y="6"/>
                    <a:pt x="225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9" name="Freeform 1145"/>
            <p:cNvSpPr>
              <a:spLocks noEditPoints="1"/>
            </p:cNvSpPr>
            <p:nvPr/>
          </p:nvSpPr>
          <p:spPr bwMode="auto">
            <a:xfrm>
              <a:off x="1544240" y="3824290"/>
              <a:ext cx="665559" cy="19050"/>
            </a:xfrm>
            <a:custGeom>
              <a:avLst/>
              <a:gdLst>
                <a:gd name="T0" fmla="*/ 64 w 280"/>
                <a:gd name="T1" fmla="*/ 4 h 8"/>
                <a:gd name="T2" fmla="*/ 72 w 280"/>
                <a:gd name="T3" fmla="*/ 4 h 8"/>
                <a:gd name="T4" fmla="*/ 84 w 280"/>
                <a:gd name="T5" fmla="*/ 0 h 8"/>
                <a:gd name="T6" fmla="*/ 84 w 280"/>
                <a:gd name="T7" fmla="*/ 8 h 8"/>
                <a:gd name="T8" fmla="*/ 84 w 280"/>
                <a:gd name="T9" fmla="*/ 0 h 8"/>
                <a:gd name="T10" fmla="*/ 112 w 280"/>
                <a:gd name="T11" fmla="*/ 4 h 8"/>
                <a:gd name="T12" fmla="*/ 120 w 280"/>
                <a:gd name="T13" fmla="*/ 4 h 8"/>
                <a:gd name="T14" fmla="*/ 100 w 280"/>
                <a:gd name="T15" fmla="*/ 0 h 8"/>
                <a:gd name="T16" fmla="*/ 100 w 280"/>
                <a:gd name="T17" fmla="*/ 8 h 8"/>
                <a:gd name="T18" fmla="*/ 100 w 280"/>
                <a:gd name="T19" fmla="*/ 0 h 8"/>
                <a:gd name="T20" fmla="*/ 32 w 280"/>
                <a:gd name="T21" fmla="*/ 4 h 8"/>
                <a:gd name="T22" fmla="*/ 40 w 280"/>
                <a:gd name="T23" fmla="*/ 4 h 8"/>
                <a:gd name="T24" fmla="*/ 4 w 280"/>
                <a:gd name="T25" fmla="*/ 0 h 8"/>
                <a:gd name="T26" fmla="*/ 4 w 280"/>
                <a:gd name="T27" fmla="*/ 8 h 8"/>
                <a:gd name="T28" fmla="*/ 4 w 280"/>
                <a:gd name="T29" fmla="*/ 0 h 8"/>
                <a:gd name="T30" fmla="*/ 16 w 280"/>
                <a:gd name="T31" fmla="*/ 4 h 8"/>
                <a:gd name="T32" fmla="*/ 24 w 280"/>
                <a:gd name="T33" fmla="*/ 4 h 8"/>
                <a:gd name="T34" fmla="*/ 52 w 280"/>
                <a:gd name="T35" fmla="*/ 0 h 8"/>
                <a:gd name="T36" fmla="*/ 52 w 280"/>
                <a:gd name="T37" fmla="*/ 8 h 8"/>
                <a:gd name="T38" fmla="*/ 52 w 280"/>
                <a:gd name="T39" fmla="*/ 0 h 8"/>
                <a:gd name="T40" fmla="*/ 128 w 280"/>
                <a:gd name="T41" fmla="*/ 4 h 8"/>
                <a:gd name="T42" fmla="*/ 136 w 280"/>
                <a:gd name="T43" fmla="*/ 4 h 8"/>
                <a:gd name="T44" fmla="*/ 260 w 280"/>
                <a:gd name="T45" fmla="*/ 0 h 8"/>
                <a:gd name="T46" fmla="*/ 260 w 280"/>
                <a:gd name="T47" fmla="*/ 8 h 8"/>
                <a:gd name="T48" fmla="*/ 260 w 280"/>
                <a:gd name="T49" fmla="*/ 0 h 8"/>
                <a:gd name="T50" fmla="*/ 144 w 280"/>
                <a:gd name="T51" fmla="*/ 4 h 8"/>
                <a:gd name="T52" fmla="*/ 152 w 280"/>
                <a:gd name="T53" fmla="*/ 4 h 8"/>
                <a:gd name="T54" fmla="*/ 244 w 280"/>
                <a:gd name="T55" fmla="*/ 0 h 8"/>
                <a:gd name="T56" fmla="*/ 244 w 280"/>
                <a:gd name="T57" fmla="*/ 8 h 8"/>
                <a:gd name="T58" fmla="*/ 244 w 280"/>
                <a:gd name="T59" fmla="*/ 0 h 8"/>
                <a:gd name="T60" fmla="*/ 272 w 280"/>
                <a:gd name="T61" fmla="*/ 4 h 8"/>
                <a:gd name="T62" fmla="*/ 280 w 280"/>
                <a:gd name="T63" fmla="*/ 4 h 8"/>
                <a:gd name="T64" fmla="*/ 228 w 280"/>
                <a:gd name="T65" fmla="*/ 0 h 8"/>
                <a:gd name="T66" fmla="*/ 228 w 280"/>
                <a:gd name="T67" fmla="*/ 8 h 8"/>
                <a:gd name="T68" fmla="*/ 228 w 280"/>
                <a:gd name="T69" fmla="*/ 0 h 8"/>
                <a:gd name="T70" fmla="*/ 176 w 280"/>
                <a:gd name="T71" fmla="*/ 4 h 8"/>
                <a:gd name="T72" fmla="*/ 184 w 280"/>
                <a:gd name="T73" fmla="*/ 4 h 8"/>
                <a:gd name="T74" fmla="*/ 164 w 280"/>
                <a:gd name="T75" fmla="*/ 0 h 8"/>
                <a:gd name="T76" fmla="*/ 164 w 280"/>
                <a:gd name="T77" fmla="*/ 8 h 8"/>
                <a:gd name="T78" fmla="*/ 164 w 280"/>
                <a:gd name="T79" fmla="*/ 0 h 8"/>
                <a:gd name="T80" fmla="*/ 192 w 280"/>
                <a:gd name="T81" fmla="*/ 4 h 8"/>
                <a:gd name="T82" fmla="*/ 200 w 280"/>
                <a:gd name="T83" fmla="*/ 4 h 8"/>
                <a:gd name="T84" fmla="*/ 212 w 280"/>
                <a:gd name="T85" fmla="*/ 0 h 8"/>
                <a:gd name="T86" fmla="*/ 212 w 280"/>
                <a:gd name="T87" fmla="*/ 8 h 8"/>
                <a:gd name="T88" fmla="*/ 212 w 280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" h="8">
                  <a:moveTo>
                    <a:pt x="68" y="0"/>
                  </a:moveTo>
                  <a:cubicBezTo>
                    <a:pt x="66" y="0"/>
                    <a:pt x="64" y="2"/>
                    <a:pt x="64" y="4"/>
                  </a:cubicBezTo>
                  <a:cubicBezTo>
                    <a:pt x="64" y="6"/>
                    <a:pt x="66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2"/>
                    <a:pt x="80" y="4"/>
                  </a:cubicBezTo>
                  <a:cubicBezTo>
                    <a:pt x="80" y="6"/>
                    <a:pt x="82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2"/>
                    <a:pt x="112" y="4"/>
                  </a:cubicBezTo>
                  <a:cubicBezTo>
                    <a:pt x="112" y="6"/>
                    <a:pt x="114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2"/>
                    <a:pt x="96" y="4"/>
                  </a:cubicBezTo>
                  <a:cubicBezTo>
                    <a:pt x="96" y="6"/>
                    <a:pt x="98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6"/>
                    <a:pt x="50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132" y="0"/>
                  </a:moveTo>
                  <a:cubicBezTo>
                    <a:pt x="130" y="0"/>
                    <a:pt x="128" y="2"/>
                    <a:pt x="128" y="4"/>
                  </a:cubicBezTo>
                  <a:cubicBezTo>
                    <a:pt x="128" y="6"/>
                    <a:pt x="130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2"/>
                    <a:pt x="256" y="4"/>
                  </a:cubicBezTo>
                  <a:cubicBezTo>
                    <a:pt x="256" y="6"/>
                    <a:pt x="258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148" y="0"/>
                  </a:moveTo>
                  <a:cubicBezTo>
                    <a:pt x="146" y="0"/>
                    <a:pt x="144" y="2"/>
                    <a:pt x="144" y="4"/>
                  </a:cubicBezTo>
                  <a:cubicBezTo>
                    <a:pt x="144" y="6"/>
                    <a:pt x="146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2"/>
                    <a:pt x="240" y="4"/>
                  </a:cubicBezTo>
                  <a:cubicBezTo>
                    <a:pt x="240" y="6"/>
                    <a:pt x="242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2"/>
                    <a:pt x="272" y="4"/>
                  </a:cubicBezTo>
                  <a:cubicBezTo>
                    <a:pt x="272" y="6"/>
                    <a:pt x="274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2"/>
                    <a:pt x="224" y="4"/>
                  </a:cubicBezTo>
                  <a:cubicBezTo>
                    <a:pt x="224" y="6"/>
                    <a:pt x="226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2"/>
                    <a:pt x="176" y="4"/>
                  </a:cubicBezTo>
                  <a:cubicBezTo>
                    <a:pt x="176" y="6"/>
                    <a:pt x="178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2"/>
                    <a:pt x="160" y="4"/>
                  </a:cubicBezTo>
                  <a:cubicBezTo>
                    <a:pt x="160" y="6"/>
                    <a:pt x="162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2"/>
                    <a:pt x="192" y="4"/>
                  </a:cubicBezTo>
                  <a:cubicBezTo>
                    <a:pt x="192" y="6"/>
                    <a:pt x="194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2"/>
                    <a:pt x="208" y="4"/>
                  </a:cubicBezTo>
                  <a:cubicBezTo>
                    <a:pt x="208" y="6"/>
                    <a:pt x="210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0" name="Freeform 1146"/>
            <p:cNvSpPr>
              <a:spLocks noEditPoints="1"/>
            </p:cNvSpPr>
            <p:nvPr/>
          </p:nvSpPr>
          <p:spPr bwMode="auto">
            <a:xfrm>
              <a:off x="1337072" y="4591053"/>
              <a:ext cx="741759" cy="19050"/>
            </a:xfrm>
            <a:custGeom>
              <a:avLst/>
              <a:gdLst>
                <a:gd name="T0" fmla="*/ 96 w 312"/>
                <a:gd name="T1" fmla="*/ 4 h 8"/>
                <a:gd name="T2" fmla="*/ 104 w 312"/>
                <a:gd name="T3" fmla="*/ 4 h 8"/>
                <a:gd name="T4" fmla="*/ 84 w 312"/>
                <a:gd name="T5" fmla="*/ 0 h 8"/>
                <a:gd name="T6" fmla="*/ 84 w 312"/>
                <a:gd name="T7" fmla="*/ 8 h 8"/>
                <a:gd name="T8" fmla="*/ 84 w 312"/>
                <a:gd name="T9" fmla="*/ 0 h 8"/>
                <a:gd name="T10" fmla="*/ 112 w 312"/>
                <a:gd name="T11" fmla="*/ 4 h 8"/>
                <a:gd name="T12" fmla="*/ 120 w 312"/>
                <a:gd name="T13" fmla="*/ 4 h 8"/>
                <a:gd name="T14" fmla="*/ 132 w 312"/>
                <a:gd name="T15" fmla="*/ 0 h 8"/>
                <a:gd name="T16" fmla="*/ 132 w 312"/>
                <a:gd name="T17" fmla="*/ 8 h 8"/>
                <a:gd name="T18" fmla="*/ 132 w 312"/>
                <a:gd name="T19" fmla="*/ 0 h 8"/>
                <a:gd name="T20" fmla="*/ 32 w 312"/>
                <a:gd name="T21" fmla="*/ 4 h 8"/>
                <a:gd name="T22" fmla="*/ 40 w 312"/>
                <a:gd name="T23" fmla="*/ 4 h 8"/>
                <a:gd name="T24" fmla="*/ 20 w 312"/>
                <a:gd name="T25" fmla="*/ 0 h 8"/>
                <a:gd name="T26" fmla="*/ 20 w 312"/>
                <a:gd name="T27" fmla="*/ 8 h 8"/>
                <a:gd name="T28" fmla="*/ 20 w 312"/>
                <a:gd name="T29" fmla="*/ 0 h 8"/>
                <a:gd name="T30" fmla="*/ 0 w 312"/>
                <a:gd name="T31" fmla="*/ 4 h 8"/>
                <a:gd name="T32" fmla="*/ 8 w 312"/>
                <a:gd name="T33" fmla="*/ 4 h 8"/>
                <a:gd name="T34" fmla="*/ 52 w 312"/>
                <a:gd name="T35" fmla="*/ 0 h 8"/>
                <a:gd name="T36" fmla="*/ 52 w 312"/>
                <a:gd name="T37" fmla="*/ 8 h 8"/>
                <a:gd name="T38" fmla="*/ 52 w 312"/>
                <a:gd name="T39" fmla="*/ 0 h 8"/>
                <a:gd name="T40" fmla="*/ 64 w 312"/>
                <a:gd name="T41" fmla="*/ 4 h 8"/>
                <a:gd name="T42" fmla="*/ 72 w 312"/>
                <a:gd name="T43" fmla="*/ 4 h 8"/>
                <a:gd name="T44" fmla="*/ 148 w 312"/>
                <a:gd name="T45" fmla="*/ 0 h 8"/>
                <a:gd name="T46" fmla="*/ 148 w 312"/>
                <a:gd name="T47" fmla="*/ 8 h 8"/>
                <a:gd name="T48" fmla="*/ 148 w 312"/>
                <a:gd name="T49" fmla="*/ 0 h 8"/>
                <a:gd name="T50" fmla="*/ 192 w 312"/>
                <a:gd name="T51" fmla="*/ 4 h 8"/>
                <a:gd name="T52" fmla="*/ 200 w 312"/>
                <a:gd name="T53" fmla="*/ 4 h 8"/>
                <a:gd name="T54" fmla="*/ 276 w 312"/>
                <a:gd name="T55" fmla="*/ 0 h 8"/>
                <a:gd name="T56" fmla="*/ 276 w 312"/>
                <a:gd name="T57" fmla="*/ 8 h 8"/>
                <a:gd name="T58" fmla="*/ 276 w 312"/>
                <a:gd name="T59" fmla="*/ 0 h 8"/>
                <a:gd name="T60" fmla="*/ 160 w 312"/>
                <a:gd name="T61" fmla="*/ 4 h 8"/>
                <a:gd name="T62" fmla="*/ 168 w 312"/>
                <a:gd name="T63" fmla="*/ 4 h 8"/>
                <a:gd name="T64" fmla="*/ 292 w 312"/>
                <a:gd name="T65" fmla="*/ 0 h 8"/>
                <a:gd name="T66" fmla="*/ 292 w 312"/>
                <a:gd name="T67" fmla="*/ 8 h 8"/>
                <a:gd name="T68" fmla="*/ 292 w 312"/>
                <a:gd name="T69" fmla="*/ 0 h 8"/>
                <a:gd name="T70" fmla="*/ 304 w 312"/>
                <a:gd name="T71" fmla="*/ 4 h 8"/>
                <a:gd name="T72" fmla="*/ 312 w 312"/>
                <a:gd name="T73" fmla="*/ 4 h 8"/>
                <a:gd name="T74" fmla="*/ 260 w 312"/>
                <a:gd name="T75" fmla="*/ 0 h 8"/>
                <a:gd name="T76" fmla="*/ 260 w 312"/>
                <a:gd name="T77" fmla="*/ 8 h 8"/>
                <a:gd name="T78" fmla="*/ 260 w 312"/>
                <a:gd name="T79" fmla="*/ 0 h 8"/>
                <a:gd name="T80" fmla="*/ 240 w 312"/>
                <a:gd name="T81" fmla="*/ 4 h 8"/>
                <a:gd name="T82" fmla="*/ 248 w 312"/>
                <a:gd name="T83" fmla="*/ 4 h 8"/>
                <a:gd name="T84" fmla="*/ 212 w 312"/>
                <a:gd name="T85" fmla="*/ 0 h 8"/>
                <a:gd name="T86" fmla="*/ 212 w 312"/>
                <a:gd name="T87" fmla="*/ 8 h 8"/>
                <a:gd name="T88" fmla="*/ 212 w 312"/>
                <a:gd name="T89" fmla="*/ 0 h 8"/>
                <a:gd name="T90" fmla="*/ 176 w 312"/>
                <a:gd name="T91" fmla="*/ 4 h 8"/>
                <a:gd name="T92" fmla="*/ 184 w 312"/>
                <a:gd name="T93" fmla="*/ 4 h 8"/>
                <a:gd name="T94" fmla="*/ 228 w 312"/>
                <a:gd name="T95" fmla="*/ 0 h 8"/>
                <a:gd name="T96" fmla="*/ 228 w 312"/>
                <a:gd name="T97" fmla="*/ 8 h 8"/>
                <a:gd name="T98" fmla="*/ 228 w 31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8">
                  <a:moveTo>
                    <a:pt x="100" y="0"/>
                  </a:moveTo>
                  <a:cubicBezTo>
                    <a:pt x="97" y="0"/>
                    <a:pt x="96" y="2"/>
                    <a:pt x="96" y="4"/>
                  </a:cubicBezTo>
                  <a:cubicBezTo>
                    <a:pt x="96" y="6"/>
                    <a:pt x="97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84" y="0"/>
                  </a:moveTo>
                  <a:cubicBezTo>
                    <a:pt x="81" y="0"/>
                    <a:pt x="80" y="2"/>
                    <a:pt x="80" y="4"/>
                  </a:cubicBezTo>
                  <a:cubicBezTo>
                    <a:pt x="80" y="6"/>
                    <a:pt x="81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16" y="0"/>
                  </a:moveTo>
                  <a:cubicBezTo>
                    <a:pt x="113" y="0"/>
                    <a:pt x="112" y="2"/>
                    <a:pt x="112" y="4"/>
                  </a:cubicBezTo>
                  <a:cubicBezTo>
                    <a:pt x="112" y="6"/>
                    <a:pt x="113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32" y="0"/>
                  </a:moveTo>
                  <a:cubicBezTo>
                    <a:pt x="129" y="0"/>
                    <a:pt x="128" y="2"/>
                    <a:pt x="128" y="4"/>
                  </a:cubicBezTo>
                  <a:cubicBezTo>
                    <a:pt x="128" y="6"/>
                    <a:pt x="129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36" y="0"/>
                  </a:moveTo>
                  <a:cubicBezTo>
                    <a:pt x="33" y="0"/>
                    <a:pt x="32" y="2"/>
                    <a:pt x="32" y="4"/>
                  </a:cubicBezTo>
                  <a:cubicBezTo>
                    <a:pt x="32" y="6"/>
                    <a:pt x="33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20" y="0"/>
                  </a:moveTo>
                  <a:cubicBezTo>
                    <a:pt x="17" y="0"/>
                    <a:pt x="16" y="2"/>
                    <a:pt x="16" y="4"/>
                  </a:cubicBezTo>
                  <a:cubicBezTo>
                    <a:pt x="16" y="6"/>
                    <a:pt x="17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52" y="0"/>
                  </a:moveTo>
                  <a:cubicBezTo>
                    <a:pt x="49" y="0"/>
                    <a:pt x="48" y="2"/>
                    <a:pt x="48" y="4"/>
                  </a:cubicBezTo>
                  <a:cubicBezTo>
                    <a:pt x="48" y="6"/>
                    <a:pt x="49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68" y="0"/>
                  </a:moveTo>
                  <a:cubicBezTo>
                    <a:pt x="65" y="0"/>
                    <a:pt x="64" y="2"/>
                    <a:pt x="64" y="4"/>
                  </a:cubicBezTo>
                  <a:cubicBezTo>
                    <a:pt x="64" y="6"/>
                    <a:pt x="65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148" y="0"/>
                  </a:moveTo>
                  <a:cubicBezTo>
                    <a:pt x="145" y="0"/>
                    <a:pt x="144" y="2"/>
                    <a:pt x="144" y="4"/>
                  </a:cubicBezTo>
                  <a:cubicBezTo>
                    <a:pt x="144" y="6"/>
                    <a:pt x="145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196" y="0"/>
                  </a:moveTo>
                  <a:cubicBezTo>
                    <a:pt x="193" y="0"/>
                    <a:pt x="192" y="2"/>
                    <a:pt x="192" y="4"/>
                  </a:cubicBezTo>
                  <a:cubicBezTo>
                    <a:pt x="192" y="6"/>
                    <a:pt x="193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76" y="0"/>
                  </a:moveTo>
                  <a:cubicBezTo>
                    <a:pt x="273" y="0"/>
                    <a:pt x="272" y="2"/>
                    <a:pt x="272" y="4"/>
                  </a:cubicBezTo>
                  <a:cubicBezTo>
                    <a:pt x="272" y="6"/>
                    <a:pt x="273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164" y="0"/>
                  </a:moveTo>
                  <a:cubicBezTo>
                    <a:pt x="161" y="0"/>
                    <a:pt x="160" y="2"/>
                    <a:pt x="160" y="4"/>
                  </a:cubicBezTo>
                  <a:cubicBezTo>
                    <a:pt x="160" y="6"/>
                    <a:pt x="161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92" y="0"/>
                  </a:moveTo>
                  <a:cubicBezTo>
                    <a:pt x="289" y="0"/>
                    <a:pt x="288" y="2"/>
                    <a:pt x="288" y="4"/>
                  </a:cubicBezTo>
                  <a:cubicBezTo>
                    <a:pt x="288" y="6"/>
                    <a:pt x="289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  <a:moveTo>
                    <a:pt x="308" y="0"/>
                  </a:moveTo>
                  <a:cubicBezTo>
                    <a:pt x="305" y="0"/>
                    <a:pt x="304" y="2"/>
                    <a:pt x="304" y="4"/>
                  </a:cubicBezTo>
                  <a:cubicBezTo>
                    <a:pt x="304" y="6"/>
                    <a:pt x="305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260" y="0"/>
                  </a:moveTo>
                  <a:cubicBezTo>
                    <a:pt x="257" y="0"/>
                    <a:pt x="256" y="2"/>
                    <a:pt x="256" y="4"/>
                  </a:cubicBezTo>
                  <a:cubicBezTo>
                    <a:pt x="256" y="6"/>
                    <a:pt x="257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244" y="0"/>
                  </a:moveTo>
                  <a:cubicBezTo>
                    <a:pt x="241" y="0"/>
                    <a:pt x="240" y="2"/>
                    <a:pt x="240" y="4"/>
                  </a:cubicBezTo>
                  <a:cubicBezTo>
                    <a:pt x="240" y="6"/>
                    <a:pt x="241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12" y="0"/>
                  </a:moveTo>
                  <a:cubicBezTo>
                    <a:pt x="209" y="0"/>
                    <a:pt x="208" y="2"/>
                    <a:pt x="208" y="4"/>
                  </a:cubicBezTo>
                  <a:cubicBezTo>
                    <a:pt x="208" y="6"/>
                    <a:pt x="209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180" y="0"/>
                  </a:moveTo>
                  <a:cubicBezTo>
                    <a:pt x="177" y="0"/>
                    <a:pt x="176" y="2"/>
                    <a:pt x="176" y="4"/>
                  </a:cubicBezTo>
                  <a:cubicBezTo>
                    <a:pt x="176" y="6"/>
                    <a:pt x="177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228" y="0"/>
                  </a:moveTo>
                  <a:cubicBezTo>
                    <a:pt x="225" y="0"/>
                    <a:pt x="224" y="2"/>
                    <a:pt x="224" y="4"/>
                  </a:cubicBezTo>
                  <a:cubicBezTo>
                    <a:pt x="224" y="6"/>
                    <a:pt x="225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1" name="Freeform 1147"/>
            <p:cNvSpPr>
              <a:spLocks noEditPoints="1"/>
            </p:cNvSpPr>
            <p:nvPr/>
          </p:nvSpPr>
          <p:spPr bwMode="auto">
            <a:xfrm>
              <a:off x="767953" y="5169697"/>
              <a:ext cx="1008458" cy="19050"/>
            </a:xfrm>
            <a:custGeom>
              <a:avLst/>
              <a:gdLst>
                <a:gd name="T0" fmla="*/ 132 w 424"/>
                <a:gd name="T1" fmla="*/ 8 h 8"/>
                <a:gd name="T2" fmla="*/ 148 w 424"/>
                <a:gd name="T3" fmla="*/ 0 h 8"/>
                <a:gd name="T4" fmla="*/ 152 w 424"/>
                <a:gd name="T5" fmla="*/ 4 h 8"/>
                <a:gd name="T6" fmla="*/ 112 w 424"/>
                <a:gd name="T7" fmla="*/ 4 h 8"/>
                <a:gd name="T8" fmla="*/ 116 w 424"/>
                <a:gd name="T9" fmla="*/ 0 h 8"/>
                <a:gd name="T10" fmla="*/ 100 w 424"/>
                <a:gd name="T11" fmla="*/ 8 h 8"/>
                <a:gd name="T12" fmla="*/ 164 w 424"/>
                <a:gd name="T13" fmla="*/ 0 h 8"/>
                <a:gd name="T14" fmla="*/ 168 w 424"/>
                <a:gd name="T15" fmla="*/ 4 h 8"/>
                <a:gd name="T16" fmla="*/ 192 w 424"/>
                <a:gd name="T17" fmla="*/ 4 h 8"/>
                <a:gd name="T18" fmla="*/ 196 w 424"/>
                <a:gd name="T19" fmla="*/ 0 h 8"/>
                <a:gd name="T20" fmla="*/ 36 w 424"/>
                <a:gd name="T21" fmla="*/ 8 h 8"/>
                <a:gd name="T22" fmla="*/ 20 w 424"/>
                <a:gd name="T23" fmla="*/ 0 h 8"/>
                <a:gd name="T24" fmla="*/ 24 w 424"/>
                <a:gd name="T25" fmla="*/ 4 h 8"/>
                <a:gd name="T26" fmla="*/ 0 w 424"/>
                <a:gd name="T27" fmla="*/ 4 h 8"/>
                <a:gd name="T28" fmla="*/ 4 w 424"/>
                <a:gd name="T29" fmla="*/ 0 h 8"/>
                <a:gd name="T30" fmla="*/ 212 w 424"/>
                <a:gd name="T31" fmla="*/ 8 h 8"/>
                <a:gd name="T32" fmla="*/ 84 w 424"/>
                <a:gd name="T33" fmla="*/ 0 h 8"/>
                <a:gd name="T34" fmla="*/ 88 w 424"/>
                <a:gd name="T35" fmla="*/ 4 h 8"/>
                <a:gd name="T36" fmla="*/ 48 w 424"/>
                <a:gd name="T37" fmla="*/ 4 h 8"/>
                <a:gd name="T38" fmla="*/ 52 w 424"/>
                <a:gd name="T39" fmla="*/ 0 h 8"/>
                <a:gd name="T40" fmla="*/ 68 w 424"/>
                <a:gd name="T41" fmla="*/ 8 h 8"/>
                <a:gd name="T42" fmla="*/ 180 w 424"/>
                <a:gd name="T43" fmla="*/ 0 h 8"/>
                <a:gd name="T44" fmla="*/ 184 w 424"/>
                <a:gd name="T45" fmla="*/ 4 h 8"/>
                <a:gd name="T46" fmla="*/ 336 w 424"/>
                <a:gd name="T47" fmla="*/ 4 h 8"/>
                <a:gd name="T48" fmla="*/ 340 w 424"/>
                <a:gd name="T49" fmla="*/ 0 h 8"/>
                <a:gd name="T50" fmla="*/ 228 w 424"/>
                <a:gd name="T51" fmla="*/ 8 h 8"/>
                <a:gd name="T52" fmla="*/ 356 w 424"/>
                <a:gd name="T53" fmla="*/ 0 h 8"/>
                <a:gd name="T54" fmla="*/ 360 w 424"/>
                <a:gd name="T55" fmla="*/ 4 h 8"/>
                <a:gd name="T56" fmla="*/ 384 w 424"/>
                <a:gd name="T57" fmla="*/ 4 h 8"/>
                <a:gd name="T58" fmla="*/ 388 w 424"/>
                <a:gd name="T59" fmla="*/ 0 h 8"/>
                <a:gd name="T60" fmla="*/ 404 w 424"/>
                <a:gd name="T61" fmla="*/ 8 h 8"/>
                <a:gd name="T62" fmla="*/ 420 w 424"/>
                <a:gd name="T63" fmla="*/ 0 h 8"/>
                <a:gd name="T64" fmla="*/ 424 w 424"/>
                <a:gd name="T65" fmla="*/ 4 h 8"/>
                <a:gd name="T66" fmla="*/ 368 w 424"/>
                <a:gd name="T67" fmla="*/ 4 h 8"/>
                <a:gd name="T68" fmla="*/ 372 w 424"/>
                <a:gd name="T69" fmla="*/ 0 h 8"/>
                <a:gd name="T70" fmla="*/ 260 w 424"/>
                <a:gd name="T71" fmla="*/ 8 h 8"/>
                <a:gd name="T72" fmla="*/ 276 w 424"/>
                <a:gd name="T73" fmla="*/ 0 h 8"/>
                <a:gd name="T74" fmla="*/ 280 w 424"/>
                <a:gd name="T75" fmla="*/ 4 h 8"/>
                <a:gd name="T76" fmla="*/ 240 w 424"/>
                <a:gd name="T77" fmla="*/ 4 h 8"/>
                <a:gd name="T78" fmla="*/ 244 w 424"/>
                <a:gd name="T79" fmla="*/ 0 h 8"/>
                <a:gd name="T80" fmla="*/ 324 w 424"/>
                <a:gd name="T81" fmla="*/ 8 h 8"/>
                <a:gd name="T82" fmla="*/ 308 w 424"/>
                <a:gd name="T83" fmla="*/ 0 h 8"/>
                <a:gd name="T84" fmla="*/ 312 w 424"/>
                <a:gd name="T85" fmla="*/ 4 h 8"/>
                <a:gd name="T86" fmla="*/ 288 w 424"/>
                <a:gd name="T87" fmla="*/ 4 h 8"/>
                <a:gd name="T88" fmla="*/ 292 w 424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8">
                  <a:moveTo>
                    <a:pt x="132" y="0"/>
                  </a:moveTo>
                  <a:cubicBezTo>
                    <a:pt x="130" y="0"/>
                    <a:pt x="128" y="1"/>
                    <a:pt x="128" y="4"/>
                  </a:cubicBezTo>
                  <a:cubicBezTo>
                    <a:pt x="128" y="6"/>
                    <a:pt x="130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  <a:moveTo>
                    <a:pt x="148" y="0"/>
                  </a:moveTo>
                  <a:cubicBezTo>
                    <a:pt x="146" y="0"/>
                    <a:pt x="144" y="1"/>
                    <a:pt x="144" y="4"/>
                  </a:cubicBezTo>
                  <a:cubicBezTo>
                    <a:pt x="144" y="6"/>
                    <a:pt x="146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1"/>
                    <a:pt x="150" y="0"/>
                    <a:pt x="148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1"/>
                    <a:pt x="112" y="4"/>
                  </a:cubicBezTo>
                  <a:cubicBezTo>
                    <a:pt x="112" y="6"/>
                    <a:pt x="114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1"/>
                    <a:pt x="118" y="0"/>
                    <a:pt x="116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1"/>
                    <a:pt x="96" y="4"/>
                  </a:cubicBezTo>
                  <a:cubicBezTo>
                    <a:pt x="96" y="6"/>
                    <a:pt x="98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1"/>
                    <a:pt x="102" y="0"/>
                    <a:pt x="100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1"/>
                    <a:pt x="160" y="4"/>
                  </a:cubicBezTo>
                  <a:cubicBezTo>
                    <a:pt x="160" y="6"/>
                    <a:pt x="162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1"/>
                    <a:pt x="166" y="0"/>
                    <a:pt x="164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1"/>
                    <a:pt x="192" y="4"/>
                  </a:cubicBezTo>
                  <a:cubicBezTo>
                    <a:pt x="192" y="6"/>
                    <a:pt x="194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1"/>
                    <a:pt x="198" y="0"/>
                    <a:pt x="196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1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1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1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1"/>
                    <a:pt x="208" y="4"/>
                  </a:cubicBezTo>
                  <a:cubicBezTo>
                    <a:pt x="208" y="6"/>
                    <a:pt x="210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1"/>
                    <a:pt x="214" y="0"/>
                    <a:pt x="212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1"/>
                    <a:pt x="80" y="4"/>
                  </a:cubicBezTo>
                  <a:cubicBezTo>
                    <a:pt x="80" y="6"/>
                    <a:pt x="82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1"/>
                    <a:pt x="86" y="0"/>
                    <a:pt x="84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1"/>
                    <a:pt x="48" y="4"/>
                  </a:cubicBezTo>
                  <a:cubicBezTo>
                    <a:pt x="48" y="6"/>
                    <a:pt x="50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1"/>
                    <a:pt x="54" y="0"/>
                    <a:pt x="52" y="0"/>
                  </a:cubicBezTo>
                  <a:close/>
                  <a:moveTo>
                    <a:pt x="68" y="0"/>
                  </a:moveTo>
                  <a:cubicBezTo>
                    <a:pt x="66" y="0"/>
                    <a:pt x="64" y="1"/>
                    <a:pt x="64" y="4"/>
                  </a:cubicBezTo>
                  <a:cubicBezTo>
                    <a:pt x="64" y="6"/>
                    <a:pt x="66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1"/>
                    <a:pt x="70" y="0"/>
                    <a:pt x="68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1"/>
                    <a:pt x="176" y="4"/>
                  </a:cubicBezTo>
                  <a:cubicBezTo>
                    <a:pt x="176" y="6"/>
                    <a:pt x="178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1"/>
                    <a:pt x="182" y="0"/>
                    <a:pt x="180" y="0"/>
                  </a:cubicBezTo>
                  <a:close/>
                  <a:moveTo>
                    <a:pt x="340" y="0"/>
                  </a:moveTo>
                  <a:cubicBezTo>
                    <a:pt x="338" y="0"/>
                    <a:pt x="336" y="1"/>
                    <a:pt x="336" y="4"/>
                  </a:cubicBezTo>
                  <a:cubicBezTo>
                    <a:pt x="336" y="6"/>
                    <a:pt x="338" y="8"/>
                    <a:pt x="340" y="8"/>
                  </a:cubicBezTo>
                  <a:cubicBezTo>
                    <a:pt x="342" y="8"/>
                    <a:pt x="344" y="6"/>
                    <a:pt x="344" y="4"/>
                  </a:cubicBezTo>
                  <a:cubicBezTo>
                    <a:pt x="344" y="1"/>
                    <a:pt x="342" y="0"/>
                    <a:pt x="340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1"/>
                    <a:pt x="224" y="4"/>
                  </a:cubicBezTo>
                  <a:cubicBezTo>
                    <a:pt x="224" y="6"/>
                    <a:pt x="226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1"/>
                    <a:pt x="230" y="0"/>
                    <a:pt x="228" y="0"/>
                  </a:cubicBezTo>
                  <a:close/>
                  <a:moveTo>
                    <a:pt x="356" y="0"/>
                  </a:moveTo>
                  <a:cubicBezTo>
                    <a:pt x="354" y="0"/>
                    <a:pt x="352" y="1"/>
                    <a:pt x="352" y="4"/>
                  </a:cubicBezTo>
                  <a:cubicBezTo>
                    <a:pt x="352" y="6"/>
                    <a:pt x="354" y="8"/>
                    <a:pt x="356" y="8"/>
                  </a:cubicBezTo>
                  <a:cubicBezTo>
                    <a:pt x="358" y="8"/>
                    <a:pt x="360" y="6"/>
                    <a:pt x="360" y="4"/>
                  </a:cubicBezTo>
                  <a:cubicBezTo>
                    <a:pt x="360" y="1"/>
                    <a:pt x="358" y="0"/>
                    <a:pt x="356" y="0"/>
                  </a:cubicBezTo>
                  <a:close/>
                  <a:moveTo>
                    <a:pt x="388" y="0"/>
                  </a:moveTo>
                  <a:cubicBezTo>
                    <a:pt x="386" y="0"/>
                    <a:pt x="384" y="1"/>
                    <a:pt x="384" y="4"/>
                  </a:cubicBezTo>
                  <a:cubicBezTo>
                    <a:pt x="384" y="6"/>
                    <a:pt x="386" y="8"/>
                    <a:pt x="388" y="8"/>
                  </a:cubicBezTo>
                  <a:cubicBezTo>
                    <a:pt x="390" y="8"/>
                    <a:pt x="392" y="6"/>
                    <a:pt x="392" y="4"/>
                  </a:cubicBezTo>
                  <a:cubicBezTo>
                    <a:pt x="392" y="1"/>
                    <a:pt x="390" y="0"/>
                    <a:pt x="388" y="0"/>
                  </a:cubicBezTo>
                  <a:close/>
                  <a:moveTo>
                    <a:pt x="404" y="0"/>
                  </a:moveTo>
                  <a:cubicBezTo>
                    <a:pt x="402" y="0"/>
                    <a:pt x="400" y="1"/>
                    <a:pt x="400" y="4"/>
                  </a:cubicBezTo>
                  <a:cubicBezTo>
                    <a:pt x="400" y="6"/>
                    <a:pt x="402" y="8"/>
                    <a:pt x="404" y="8"/>
                  </a:cubicBezTo>
                  <a:cubicBezTo>
                    <a:pt x="406" y="8"/>
                    <a:pt x="408" y="6"/>
                    <a:pt x="408" y="4"/>
                  </a:cubicBezTo>
                  <a:cubicBezTo>
                    <a:pt x="408" y="1"/>
                    <a:pt x="406" y="0"/>
                    <a:pt x="404" y="0"/>
                  </a:cubicBezTo>
                  <a:close/>
                  <a:moveTo>
                    <a:pt x="420" y="0"/>
                  </a:moveTo>
                  <a:cubicBezTo>
                    <a:pt x="418" y="0"/>
                    <a:pt x="416" y="1"/>
                    <a:pt x="416" y="4"/>
                  </a:cubicBezTo>
                  <a:cubicBezTo>
                    <a:pt x="416" y="6"/>
                    <a:pt x="418" y="8"/>
                    <a:pt x="420" y="8"/>
                  </a:cubicBezTo>
                  <a:cubicBezTo>
                    <a:pt x="422" y="8"/>
                    <a:pt x="424" y="6"/>
                    <a:pt x="424" y="4"/>
                  </a:cubicBezTo>
                  <a:cubicBezTo>
                    <a:pt x="424" y="1"/>
                    <a:pt x="422" y="0"/>
                    <a:pt x="420" y="0"/>
                  </a:cubicBezTo>
                  <a:close/>
                  <a:moveTo>
                    <a:pt x="372" y="0"/>
                  </a:moveTo>
                  <a:cubicBezTo>
                    <a:pt x="370" y="0"/>
                    <a:pt x="368" y="1"/>
                    <a:pt x="368" y="4"/>
                  </a:cubicBezTo>
                  <a:cubicBezTo>
                    <a:pt x="368" y="6"/>
                    <a:pt x="370" y="8"/>
                    <a:pt x="372" y="8"/>
                  </a:cubicBezTo>
                  <a:cubicBezTo>
                    <a:pt x="374" y="8"/>
                    <a:pt x="376" y="6"/>
                    <a:pt x="376" y="4"/>
                  </a:cubicBezTo>
                  <a:cubicBezTo>
                    <a:pt x="376" y="1"/>
                    <a:pt x="374" y="0"/>
                    <a:pt x="372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1"/>
                    <a:pt x="256" y="4"/>
                  </a:cubicBezTo>
                  <a:cubicBezTo>
                    <a:pt x="256" y="6"/>
                    <a:pt x="258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1"/>
                    <a:pt x="262" y="0"/>
                    <a:pt x="260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1"/>
                    <a:pt x="272" y="4"/>
                  </a:cubicBezTo>
                  <a:cubicBezTo>
                    <a:pt x="272" y="6"/>
                    <a:pt x="274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1"/>
                    <a:pt x="278" y="0"/>
                    <a:pt x="276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1"/>
                    <a:pt x="240" y="4"/>
                  </a:cubicBezTo>
                  <a:cubicBezTo>
                    <a:pt x="240" y="6"/>
                    <a:pt x="242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1"/>
                    <a:pt x="246" y="0"/>
                    <a:pt x="244" y="0"/>
                  </a:cubicBezTo>
                  <a:close/>
                  <a:moveTo>
                    <a:pt x="324" y="0"/>
                  </a:moveTo>
                  <a:cubicBezTo>
                    <a:pt x="322" y="0"/>
                    <a:pt x="320" y="1"/>
                    <a:pt x="320" y="4"/>
                  </a:cubicBezTo>
                  <a:cubicBezTo>
                    <a:pt x="320" y="6"/>
                    <a:pt x="322" y="8"/>
                    <a:pt x="324" y="8"/>
                  </a:cubicBezTo>
                  <a:cubicBezTo>
                    <a:pt x="326" y="8"/>
                    <a:pt x="328" y="6"/>
                    <a:pt x="328" y="4"/>
                  </a:cubicBezTo>
                  <a:cubicBezTo>
                    <a:pt x="328" y="1"/>
                    <a:pt x="326" y="0"/>
                    <a:pt x="324" y="0"/>
                  </a:cubicBezTo>
                  <a:close/>
                  <a:moveTo>
                    <a:pt x="308" y="0"/>
                  </a:moveTo>
                  <a:cubicBezTo>
                    <a:pt x="306" y="0"/>
                    <a:pt x="304" y="1"/>
                    <a:pt x="304" y="4"/>
                  </a:cubicBezTo>
                  <a:cubicBezTo>
                    <a:pt x="304" y="6"/>
                    <a:pt x="306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1"/>
                    <a:pt x="310" y="0"/>
                    <a:pt x="308" y="0"/>
                  </a:cubicBezTo>
                  <a:close/>
                  <a:moveTo>
                    <a:pt x="292" y="0"/>
                  </a:moveTo>
                  <a:cubicBezTo>
                    <a:pt x="290" y="0"/>
                    <a:pt x="288" y="1"/>
                    <a:pt x="288" y="4"/>
                  </a:cubicBezTo>
                  <a:cubicBezTo>
                    <a:pt x="288" y="6"/>
                    <a:pt x="290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1"/>
                    <a:pt x="294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2" name="Oval 1148"/>
            <p:cNvSpPr>
              <a:spLocks noChangeArrowheads="1"/>
            </p:cNvSpPr>
            <p:nvPr/>
          </p:nvSpPr>
          <p:spPr bwMode="auto">
            <a:xfrm>
              <a:off x="1568053" y="4962528"/>
              <a:ext cx="429815" cy="4310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3" name="Oval 1149"/>
            <p:cNvSpPr>
              <a:spLocks noChangeArrowheads="1"/>
            </p:cNvSpPr>
            <p:nvPr/>
          </p:nvSpPr>
          <p:spPr bwMode="auto">
            <a:xfrm>
              <a:off x="1418034" y="3698083"/>
              <a:ext cx="271462" cy="271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4" name="Freeform 1150"/>
            <p:cNvSpPr>
              <a:spLocks noEditPoints="1"/>
            </p:cNvSpPr>
            <p:nvPr/>
          </p:nvSpPr>
          <p:spPr bwMode="auto">
            <a:xfrm>
              <a:off x="1408509" y="3688558"/>
              <a:ext cx="290513" cy="290513"/>
            </a:xfrm>
            <a:custGeom>
              <a:avLst/>
              <a:gdLst>
                <a:gd name="T0" fmla="*/ 61 w 122"/>
                <a:gd name="T1" fmla="*/ 122 h 122"/>
                <a:gd name="T2" fmla="*/ 61 w 122"/>
                <a:gd name="T3" fmla="*/ 122 h 122"/>
                <a:gd name="T4" fmla="*/ 61 w 122"/>
                <a:gd name="T5" fmla="*/ 122 h 122"/>
                <a:gd name="T6" fmla="*/ 0 w 122"/>
                <a:gd name="T7" fmla="*/ 61 h 122"/>
                <a:gd name="T8" fmla="*/ 18 w 122"/>
                <a:gd name="T9" fmla="*/ 18 h 122"/>
                <a:gd name="T10" fmla="*/ 61 w 122"/>
                <a:gd name="T11" fmla="*/ 0 h 122"/>
                <a:gd name="T12" fmla="*/ 122 w 122"/>
                <a:gd name="T13" fmla="*/ 61 h 122"/>
                <a:gd name="T14" fmla="*/ 61 w 122"/>
                <a:gd name="T15" fmla="*/ 122 h 122"/>
                <a:gd name="T16" fmla="*/ 61 w 122"/>
                <a:gd name="T17" fmla="*/ 8 h 122"/>
                <a:gd name="T18" fmla="*/ 24 w 122"/>
                <a:gd name="T19" fmla="*/ 24 h 122"/>
                <a:gd name="T20" fmla="*/ 8 w 122"/>
                <a:gd name="T21" fmla="*/ 61 h 122"/>
                <a:gd name="T22" fmla="*/ 61 w 122"/>
                <a:gd name="T23" fmla="*/ 114 h 122"/>
                <a:gd name="T24" fmla="*/ 61 w 122"/>
                <a:gd name="T25" fmla="*/ 114 h 122"/>
                <a:gd name="T26" fmla="*/ 114 w 122"/>
                <a:gd name="T27" fmla="*/ 61 h 122"/>
                <a:gd name="T28" fmla="*/ 61 w 122"/>
                <a:gd name="T2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27" y="122"/>
                    <a:pt x="0" y="95"/>
                    <a:pt x="0" y="61"/>
                  </a:cubicBezTo>
                  <a:cubicBezTo>
                    <a:pt x="0" y="45"/>
                    <a:pt x="7" y="30"/>
                    <a:pt x="18" y="18"/>
                  </a:cubicBezTo>
                  <a:cubicBezTo>
                    <a:pt x="30" y="7"/>
                    <a:pt x="45" y="0"/>
                    <a:pt x="61" y="0"/>
                  </a:cubicBezTo>
                  <a:cubicBezTo>
                    <a:pt x="94" y="0"/>
                    <a:pt x="122" y="28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8"/>
                  </a:moveTo>
                  <a:cubicBezTo>
                    <a:pt x="47" y="8"/>
                    <a:pt x="34" y="14"/>
                    <a:pt x="24" y="24"/>
                  </a:cubicBezTo>
                  <a:cubicBezTo>
                    <a:pt x="14" y="34"/>
                    <a:pt x="8" y="47"/>
                    <a:pt x="8" y="61"/>
                  </a:cubicBezTo>
                  <a:cubicBezTo>
                    <a:pt x="8" y="90"/>
                    <a:pt x="32" y="114"/>
                    <a:pt x="61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90" y="114"/>
                    <a:pt x="114" y="90"/>
                    <a:pt x="114" y="61"/>
                  </a:cubicBezTo>
                  <a:cubicBezTo>
                    <a:pt x="114" y="32"/>
                    <a:pt x="90" y="8"/>
                    <a:pt x="6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5" name="Freeform 1151"/>
            <p:cNvSpPr>
              <a:spLocks/>
            </p:cNvSpPr>
            <p:nvPr/>
          </p:nvSpPr>
          <p:spPr bwMode="auto">
            <a:xfrm>
              <a:off x="1191817" y="4455321"/>
              <a:ext cx="307180" cy="309563"/>
            </a:xfrm>
            <a:custGeom>
              <a:avLst/>
              <a:gdLst>
                <a:gd name="T0" fmla="*/ 36 w 129"/>
                <a:gd name="T1" fmla="*/ 114 h 130"/>
                <a:gd name="T2" fmla="*/ 114 w 129"/>
                <a:gd name="T3" fmla="*/ 93 h 130"/>
                <a:gd name="T4" fmla="*/ 93 w 129"/>
                <a:gd name="T5" fmla="*/ 16 h 130"/>
                <a:gd name="T6" fmla="*/ 16 w 129"/>
                <a:gd name="T7" fmla="*/ 37 h 130"/>
                <a:gd name="T8" fmla="*/ 36 w 129"/>
                <a:gd name="T9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36" y="114"/>
                  </a:moveTo>
                  <a:cubicBezTo>
                    <a:pt x="63" y="130"/>
                    <a:pt x="98" y="121"/>
                    <a:pt x="114" y="93"/>
                  </a:cubicBezTo>
                  <a:cubicBezTo>
                    <a:pt x="129" y="66"/>
                    <a:pt x="120" y="32"/>
                    <a:pt x="93" y="16"/>
                  </a:cubicBezTo>
                  <a:cubicBezTo>
                    <a:pt x="66" y="0"/>
                    <a:pt x="31" y="10"/>
                    <a:pt x="16" y="37"/>
                  </a:cubicBezTo>
                  <a:cubicBezTo>
                    <a:pt x="0" y="64"/>
                    <a:pt x="9" y="98"/>
                    <a:pt x="36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6" name="Freeform 1152"/>
            <p:cNvSpPr>
              <a:spLocks noEditPoints="1"/>
            </p:cNvSpPr>
            <p:nvPr/>
          </p:nvSpPr>
          <p:spPr bwMode="auto">
            <a:xfrm>
              <a:off x="1179909" y="4455323"/>
              <a:ext cx="314325" cy="290513"/>
            </a:xfrm>
            <a:custGeom>
              <a:avLst/>
              <a:gdLst>
                <a:gd name="T0" fmla="*/ 70 w 132"/>
                <a:gd name="T1" fmla="*/ 122 h 122"/>
                <a:gd name="T2" fmla="*/ 70 w 132"/>
                <a:gd name="T3" fmla="*/ 122 h 122"/>
                <a:gd name="T4" fmla="*/ 39 w 132"/>
                <a:gd name="T5" fmla="*/ 114 h 122"/>
                <a:gd name="T6" fmla="*/ 17 w 132"/>
                <a:gd name="T7" fmla="*/ 31 h 122"/>
                <a:gd name="T8" fmla="*/ 70 w 132"/>
                <a:gd name="T9" fmla="*/ 0 h 122"/>
                <a:gd name="T10" fmla="*/ 100 w 132"/>
                <a:gd name="T11" fmla="*/ 9 h 122"/>
                <a:gd name="T12" fmla="*/ 128 w 132"/>
                <a:gd name="T13" fmla="*/ 45 h 122"/>
                <a:gd name="T14" fmla="*/ 122 w 132"/>
                <a:gd name="T15" fmla="*/ 91 h 122"/>
                <a:gd name="T16" fmla="*/ 70 w 132"/>
                <a:gd name="T17" fmla="*/ 122 h 122"/>
                <a:gd name="T18" fmla="*/ 70 w 132"/>
                <a:gd name="T19" fmla="*/ 8 h 122"/>
                <a:gd name="T20" fmla="*/ 24 w 132"/>
                <a:gd name="T21" fmla="*/ 35 h 122"/>
                <a:gd name="T22" fmla="*/ 43 w 132"/>
                <a:gd name="T23" fmla="*/ 107 h 122"/>
                <a:gd name="T24" fmla="*/ 70 w 132"/>
                <a:gd name="T25" fmla="*/ 114 h 122"/>
                <a:gd name="T26" fmla="*/ 115 w 132"/>
                <a:gd name="T27" fmla="*/ 87 h 122"/>
                <a:gd name="T28" fmla="*/ 121 w 132"/>
                <a:gd name="T29" fmla="*/ 47 h 122"/>
                <a:gd name="T30" fmla="*/ 96 w 132"/>
                <a:gd name="T31" fmla="*/ 15 h 122"/>
                <a:gd name="T32" fmla="*/ 70 w 132"/>
                <a:gd name="T33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22">
                  <a:moveTo>
                    <a:pt x="70" y="122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59" y="122"/>
                    <a:pt x="48" y="119"/>
                    <a:pt x="39" y="114"/>
                  </a:cubicBezTo>
                  <a:cubicBezTo>
                    <a:pt x="10" y="97"/>
                    <a:pt x="0" y="60"/>
                    <a:pt x="17" y="31"/>
                  </a:cubicBezTo>
                  <a:cubicBezTo>
                    <a:pt x="28" y="12"/>
                    <a:pt x="48" y="0"/>
                    <a:pt x="70" y="0"/>
                  </a:cubicBezTo>
                  <a:cubicBezTo>
                    <a:pt x="80" y="0"/>
                    <a:pt x="91" y="3"/>
                    <a:pt x="100" y="9"/>
                  </a:cubicBezTo>
                  <a:cubicBezTo>
                    <a:pt x="114" y="17"/>
                    <a:pt x="124" y="30"/>
                    <a:pt x="128" y="45"/>
                  </a:cubicBezTo>
                  <a:cubicBezTo>
                    <a:pt x="132" y="61"/>
                    <a:pt x="130" y="77"/>
                    <a:pt x="122" y="91"/>
                  </a:cubicBezTo>
                  <a:cubicBezTo>
                    <a:pt x="111" y="110"/>
                    <a:pt x="91" y="122"/>
                    <a:pt x="70" y="122"/>
                  </a:cubicBezTo>
                  <a:close/>
                  <a:moveTo>
                    <a:pt x="70" y="8"/>
                  </a:moveTo>
                  <a:cubicBezTo>
                    <a:pt x="51" y="8"/>
                    <a:pt x="33" y="18"/>
                    <a:pt x="24" y="35"/>
                  </a:cubicBezTo>
                  <a:cubicBezTo>
                    <a:pt x="9" y="60"/>
                    <a:pt x="18" y="92"/>
                    <a:pt x="43" y="107"/>
                  </a:cubicBezTo>
                  <a:cubicBezTo>
                    <a:pt x="51" y="111"/>
                    <a:pt x="60" y="114"/>
                    <a:pt x="70" y="114"/>
                  </a:cubicBezTo>
                  <a:cubicBezTo>
                    <a:pt x="88" y="114"/>
                    <a:pt x="106" y="104"/>
                    <a:pt x="115" y="87"/>
                  </a:cubicBezTo>
                  <a:cubicBezTo>
                    <a:pt x="122" y="75"/>
                    <a:pt x="124" y="61"/>
                    <a:pt x="121" y="47"/>
                  </a:cubicBezTo>
                  <a:cubicBezTo>
                    <a:pt x="117" y="34"/>
                    <a:pt x="108" y="22"/>
                    <a:pt x="96" y="15"/>
                  </a:cubicBezTo>
                  <a:cubicBezTo>
                    <a:pt x="88" y="11"/>
                    <a:pt x="79" y="8"/>
                    <a:pt x="7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7" name="Freeform 1153"/>
            <p:cNvSpPr>
              <a:spLocks/>
            </p:cNvSpPr>
            <p:nvPr/>
          </p:nvSpPr>
          <p:spPr bwMode="auto">
            <a:xfrm>
              <a:off x="622696" y="5024440"/>
              <a:ext cx="309563" cy="307181"/>
            </a:xfrm>
            <a:custGeom>
              <a:avLst/>
              <a:gdLst>
                <a:gd name="T0" fmla="*/ 16 w 130"/>
                <a:gd name="T1" fmla="*/ 93 h 129"/>
                <a:gd name="T2" fmla="*/ 93 w 130"/>
                <a:gd name="T3" fmla="*/ 114 h 129"/>
                <a:gd name="T4" fmla="*/ 114 w 130"/>
                <a:gd name="T5" fmla="*/ 36 h 129"/>
                <a:gd name="T6" fmla="*/ 37 w 130"/>
                <a:gd name="T7" fmla="*/ 16 h 129"/>
                <a:gd name="T8" fmla="*/ 16 w 130"/>
                <a:gd name="T9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16" y="93"/>
                  </a:moveTo>
                  <a:cubicBezTo>
                    <a:pt x="32" y="120"/>
                    <a:pt x="66" y="129"/>
                    <a:pt x="93" y="114"/>
                  </a:cubicBezTo>
                  <a:cubicBezTo>
                    <a:pt x="120" y="98"/>
                    <a:pt x="130" y="63"/>
                    <a:pt x="114" y="36"/>
                  </a:cubicBezTo>
                  <a:cubicBezTo>
                    <a:pt x="98" y="9"/>
                    <a:pt x="64" y="0"/>
                    <a:pt x="37" y="16"/>
                  </a:cubicBezTo>
                  <a:cubicBezTo>
                    <a:pt x="10" y="31"/>
                    <a:pt x="0" y="66"/>
                    <a:pt x="16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8" name="Freeform 1154"/>
            <p:cNvSpPr>
              <a:spLocks noEditPoints="1"/>
            </p:cNvSpPr>
            <p:nvPr/>
          </p:nvSpPr>
          <p:spPr bwMode="auto">
            <a:xfrm>
              <a:off x="613171" y="5033965"/>
              <a:ext cx="328611" cy="288131"/>
            </a:xfrm>
            <a:custGeom>
              <a:avLst/>
              <a:gdLst>
                <a:gd name="T0" fmla="*/ 69 w 138"/>
                <a:gd name="T1" fmla="*/ 121 h 121"/>
                <a:gd name="T2" fmla="*/ 69 w 138"/>
                <a:gd name="T3" fmla="*/ 121 h 121"/>
                <a:gd name="T4" fmla="*/ 16 w 138"/>
                <a:gd name="T5" fmla="*/ 91 h 121"/>
                <a:gd name="T6" fmla="*/ 39 w 138"/>
                <a:gd name="T7" fmla="*/ 8 h 121"/>
                <a:gd name="T8" fmla="*/ 69 w 138"/>
                <a:gd name="T9" fmla="*/ 0 h 121"/>
                <a:gd name="T10" fmla="*/ 122 w 138"/>
                <a:gd name="T11" fmla="*/ 30 h 121"/>
                <a:gd name="T12" fmla="*/ 99 w 138"/>
                <a:gd name="T13" fmla="*/ 113 h 121"/>
                <a:gd name="T14" fmla="*/ 69 w 138"/>
                <a:gd name="T15" fmla="*/ 121 h 121"/>
                <a:gd name="T16" fmla="*/ 69 w 138"/>
                <a:gd name="T17" fmla="*/ 8 h 121"/>
                <a:gd name="T18" fmla="*/ 43 w 138"/>
                <a:gd name="T19" fmla="*/ 15 h 121"/>
                <a:gd name="T20" fmla="*/ 23 w 138"/>
                <a:gd name="T21" fmla="*/ 87 h 121"/>
                <a:gd name="T22" fmla="*/ 69 w 138"/>
                <a:gd name="T23" fmla="*/ 113 h 121"/>
                <a:gd name="T24" fmla="*/ 69 w 138"/>
                <a:gd name="T25" fmla="*/ 113 h 121"/>
                <a:gd name="T26" fmla="*/ 95 w 138"/>
                <a:gd name="T27" fmla="*/ 106 h 121"/>
                <a:gd name="T28" fmla="*/ 115 w 138"/>
                <a:gd name="T29" fmla="*/ 34 h 121"/>
                <a:gd name="T30" fmla="*/ 69 w 138"/>
                <a:gd name="T31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21">
                  <a:moveTo>
                    <a:pt x="69" y="121"/>
                  </a:moveTo>
                  <a:cubicBezTo>
                    <a:pt x="69" y="121"/>
                    <a:pt x="69" y="121"/>
                    <a:pt x="69" y="121"/>
                  </a:cubicBezTo>
                  <a:cubicBezTo>
                    <a:pt x="47" y="121"/>
                    <a:pt x="27" y="110"/>
                    <a:pt x="16" y="91"/>
                  </a:cubicBezTo>
                  <a:cubicBezTo>
                    <a:pt x="0" y="62"/>
                    <a:pt x="10" y="25"/>
                    <a:pt x="39" y="8"/>
                  </a:cubicBezTo>
                  <a:cubicBezTo>
                    <a:pt x="48" y="3"/>
                    <a:pt x="58" y="0"/>
                    <a:pt x="69" y="0"/>
                  </a:cubicBezTo>
                  <a:cubicBezTo>
                    <a:pt x="91" y="0"/>
                    <a:pt x="111" y="12"/>
                    <a:pt x="122" y="30"/>
                  </a:cubicBezTo>
                  <a:cubicBezTo>
                    <a:pt x="138" y="59"/>
                    <a:pt x="128" y="97"/>
                    <a:pt x="99" y="113"/>
                  </a:cubicBezTo>
                  <a:cubicBezTo>
                    <a:pt x="90" y="119"/>
                    <a:pt x="80" y="121"/>
                    <a:pt x="69" y="121"/>
                  </a:cubicBezTo>
                  <a:close/>
                  <a:moveTo>
                    <a:pt x="69" y="8"/>
                  </a:moveTo>
                  <a:cubicBezTo>
                    <a:pt x="60" y="8"/>
                    <a:pt x="51" y="10"/>
                    <a:pt x="43" y="15"/>
                  </a:cubicBezTo>
                  <a:cubicBezTo>
                    <a:pt x="17" y="30"/>
                    <a:pt x="9" y="62"/>
                    <a:pt x="23" y="87"/>
                  </a:cubicBezTo>
                  <a:cubicBezTo>
                    <a:pt x="33" y="103"/>
                    <a:pt x="5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78" y="113"/>
                    <a:pt x="87" y="111"/>
                    <a:pt x="95" y="106"/>
                  </a:cubicBezTo>
                  <a:cubicBezTo>
                    <a:pt x="120" y="92"/>
                    <a:pt x="129" y="60"/>
                    <a:pt x="115" y="34"/>
                  </a:cubicBezTo>
                  <a:cubicBezTo>
                    <a:pt x="105" y="18"/>
                    <a:pt x="88" y="8"/>
                    <a:pt x="69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9" name="Freeform 1155"/>
            <p:cNvSpPr>
              <a:spLocks/>
            </p:cNvSpPr>
            <p:nvPr/>
          </p:nvSpPr>
          <p:spPr bwMode="auto">
            <a:xfrm>
              <a:off x="622696" y="2336009"/>
              <a:ext cx="309563" cy="307181"/>
            </a:xfrm>
            <a:custGeom>
              <a:avLst/>
              <a:gdLst>
                <a:gd name="T0" fmla="*/ 114 w 130"/>
                <a:gd name="T1" fmla="*/ 93 h 129"/>
                <a:gd name="T2" fmla="*/ 93 w 130"/>
                <a:gd name="T3" fmla="*/ 15 h 129"/>
                <a:gd name="T4" fmla="*/ 16 w 130"/>
                <a:gd name="T5" fmla="*/ 36 h 129"/>
                <a:gd name="T6" fmla="*/ 37 w 130"/>
                <a:gd name="T7" fmla="*/ 114 h 129"/>
                <a:gd name="T8" fmla="*/ 114 w 130"/>
                <a:gd name="T9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114" y="93"/>
                  </a:moveTo>
                  <a:cubicBezTo>
                    <a:pt x="130" y="66"/>
                    <a:pt x="120" y="31"/>
                    <a:pt x="93" y="15"/>
                  </a:cubicBezTo>
                  <a:cubicBezTo>
                    <a:pt x="66" y="0"/>
                    <a:pt x="32" y="9"/>
                    <a:pt x="16" y="36"/>
                  </a:cubicBezTo>
                  <a:cubicBezTo>
                    <a:pt x="0" y="63"/>
                    <a:pt x="10" y="98"/>
                    <a:pt x="37" y="114"/>
                  </a:cubicBezTo>
                  <a:cubicBezTo>
                    <a:pt x="64" y="129"/>
                    <a:pt x="98" y="120"/>
                    <a:pt x="114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0" name="Freeform 1156"/>
            <p:cNvSpPr>
              <a:spLocks noEditPoints="1"/>
            </p:cNvSpPr>
            <p:nvPr/>
          </p:nvSpPr>
          <p:spPr bwMode="auto">
            <a:xfrm>
              <a:off x="627458" y="2345533"/>
              <a:ext cx="300037" cy="288131"/>
            </a:xfrm>
            <a:custGeom>
              <a:avLst/>
              <a:gdLst>
                <a:gd name="T0" fmla="*/ 63 w 126"/>
                <a:gd name="T1" fmla="*/ 121 h 121"/>
                <a:gd name="T2" fmla="*/ 63 w 126"/>
                <a:gd name="T3" fmla="*/ 121 h 121"/>
                <a:gd name="T4" fmla="*/ 33 w 126"/>
                <a:gd name="T5" fmla="*/ 113 h 121"/>
                <a:gd name="T6" fmla="*/ 4 w 126"/>
                <a:gd name="T7" fmla="*/ 76 h 121"/>
                <a:gd name="T8" fmla="*/ 10 w 126"/>
                <a:gd name="T9" fmla="*/ 30 h 121"/>
                <a:gd name="T10" fmla="*/ 63 w 126"/>
                <a:gd name="T11" fmla="*/ 0 h 121"/>
                <a:gd name="T12" fmla="*/ 93 w 126"/>
                <a:gd name="T13" fmla="*/ 8 h 121"/>
                <a:gd name="T14" fmla="*/ 122 w 126"/>
                <a:gd name="T15" fmla="*/ 45 h 121"/>
                <a:gd name="T16" fmla="*/ 116 w 126"/>
                <a:gd name="T17" fmla="*/ 91 h 121"/>
                <a:gd name="T18" fmla="*/ 63 w 126"/>
                <a:gd name="T19" fmla="*/ 121 h 121"/>
                <a:gd name="T20" fmla="*/ 63 w 126"/>
                <a:gd name="T21" fmla="*/ 8 h 121"/>
                <a:gd name="T22" fmla="*/ 17 w 126"/>
                <a:gd name="T23" fmla="*/ 34 h 121"/>
                <a:gd name="T24" fmla="*/ 12 w 126"/>
                <a:gd name="T25" fmla="*/ 74 h 121"/>
                <a:gd name="T26" fmla="*/ 37 w 126"/>
                <a:gd name="T27" fmla="*/ 106 h 121"/>
                <a:gd name="T28" fmla="*/ 63 w 126"/>
                <a:gd name="T29" fmla="*/ 113 h 121"/>
                <a:gd name="T30" fmla="*/ 109 w 126"/>
                <a:gd name="T31" fmla="*/ 87 h 121"/>
                <a:gd name="T32" fmla="*/ 114 w 126"/>
                <a:gd name="T33" fmla="*/ 47 h 121"/>
                <a:gd name="T34" fmla="*/ 89 w 126"/>
                <a:gd name="T35" fmla="*/ 15 h 121"/>
                <a:gd name="T36" fmla="*/ 63 w 126"/>
                <a:gd name="T37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21">
                  <a:moveTo>
                    <a:pt x="63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52" y="121"/>
                    <a:pt x="42" y="118"/>
                    <a:pt x="33" y="113"/>
                  </a:cubicBezTo>
                  <a:cubicBezTo>
                    <a:pt x="19" y="105"/>
                    <a:pt x="9" y="92"/>
                    <a:pt x="4" y="76"/>
                  </a:cubicBezTo>
                  <a:cubicBezTo>
                    <a:pt x="0" y="61"/>
                    <a:pt x="2" y="44"/>
                    <a:pt x="10" y="30"/>
                  </a:cubicBezTo>
                  <a:cubicBezTo>
                    <a:pt x="21" y="11"/>
                    <a:pt x="41" y="0"/>
                    <a:pt x="63" y="0"/>
                  </a:cubicBezTo>
                  <a:cubicBezTo>
                    <a:pt x="74" y="0"/>
                    <a:pt x="84" y="3"/>
                    <a:pt x="93" y="8"/>
                  </a:cubicBezTo>
                  <a:cubicBezTo>
                    <a:pt x="107" y="16"/>
                    <a:pt x="117" y="29"/>
                    <a:pt x="122" y="45"/>
                  </a:cubicBezTo>
                  <a:cubicBezTo>
                    <a:pt x="126" y="60"/>
                    <a:pt x="124" y="77"/>
                    <a:pt x="116" y="91"/>
                  </a:cubicBezTo>
                  <a:cubicBezTo>
                    <a:pt x="105" y="110"/>
                    <a:pt x="85" y="121"/>
                    <a:pt x="63" y="121"/>
                  </a:cubicBezTo>
                  <a:close/>
                  <a:moveTo>
                    <a:pt x="63" y="8"/>
                  </a:moveTo>
                  <a:cubicBezTo>
                    <a:pt x="44" y="8"/>
                    <a:pt x="27" y="18"/>
                    <a:pt x="17" y="34"/>
                  </a:cubicBezTo>
                  <a:cubicBezTo>
                    <a:pt x="10" y="46"/>
                    <a:pt x="8" y="61"/>
                    <a:pt x="12" y="74"/>
                  </a:cubicBezTo>
                  <a:cubicBezTo>
                    <a:pt x="16" y="88"/>
                    <a:pt x="24" y="99"/>
                    <a:pt x="37" y="106"/>
                  </a:cubicBezTo>
                  <a:cubicBezTo>
                    <a:pt x="45" y="111"/>
                    <a:pt x="54" y="113"/>
                    <a:pt x="63" y="113"/>
                  </a:cubicBezTo>
                  <a:cubicBezTo>
                    <a:pt x="82" y="113"/>
                    <a:pt x="99" y="103"/>
                    <a:pt x="109" y="87"/>
                  </a:cubicBezTo>
                  <a:cubicBezTo>
                    <a:pt x="116" y="75"/>
                    <a:pt x="118" y="60"/>
                    <a:pt x="114" y="47"/>
                  </a:cubicBezTo>
                  <a:cubicBezTo>
                    <a:pt x="110" y="33"/>
                    <a:pt x="102" y="22"/>
                    <a:pt x="89" y="15"/>
                  </a:cubicBezTo>
                  <a:cubicBezTo>
                    <a:pt x="81" y="10"/>
                    <a:pt x="72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1" name="Freeform 1157"/>
            <p:cNvSpPr>
              <a:spLocks/>
            </p:cNvSpPr>
            <p:nvPr/>
          </p:nvSpPr>
          <p:spPr bwMode="auto">
            <a:xfrm>
              <a:off x="1191815" y="2902746"/>
              <a:ext cx="307181" cy="309563"/>
            </a:xfrm>
            <a:custGeom>
              <a:avLst/>
              <a:gdLst>
                <a:gd name="T0" fmla="*/ 93 w 129"/>
                <a:gd name="T1" fmla="*/ 114 h 130"/>
                <a:gd name="T2" fmla="*/ 114 w 129"/>
                <a:gd name="T3" fmla="*/ 37 h 130"/>
                <a:gd name="T4" fmla="*/ 36 w 129"/>
                <a:gd name="T5" fmla="*/ 16 h 130"/>
                <a:gd name="T6" fmla="*/ 16 w 129"/>
                <a:gd name="T7" fmla="*/ 93 h 130"/>
                <a:gd name="T8" fmla="*/ 93 w 129"/>
                <a:gd name="T9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93" y="114"/>
                  </a:moveTo>
                  <a:cubicBezTo>
                    <a:pt x="120" y="99"/>
                    <a:pt x="129" y="64"/>
                    <a:pt x="114" y="37"/>
                  </a:cubicBezTo>
                  <a:cubicBezTo>
                    <a:pt x="98" y="10"/>
                    <a:pt x="63" y="0"/>
                    <a:pt x="36" y="16"/>
                  </a:cubicBezTo>
                  <a:cubicBezTo>
                    <a:pt x="9" y="32"/>
                    <a:pt x="0" y="66"/>
                    <a:pt x="16" y="93"/>
                  </a:cubicBezTo>
                  <a:cubicBezTo>
                    <a:pt x="31" y="121"/>
                    <a:pt x="66" y="130"/>
                    <a:pt x="93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2" name="Freeform 1158"/>
            <p:cNvSpPr>
              <a:spLocks noEditPoints="1"/>
            </p:cNvSpPr>
            <p:nvPr/>
          </p:nvSpPr>
          <p:spPr bwMode="auto">
            <a:xfrm>
              <a:off x="1196577" y="2912271"/>
              <a:ext cx="314325" cy="290513"/>
            </a:xfrm>
            <a:custGeom>
              <a:avLst/>
              <a:gdLst>
                <a:gd name="T0" fmla="*/ 63 w 132"/>
                <a:gd name="T1" fmla="*/ 122 h 122"/>
                <a:gd name="T2" fmla="*/ 63 w 132"/>
                <a:gd name="T3" fmla="*/ 122 h 122"/>
                <a:gd name="T4" fmla="*/ 10 w 132"/>
                <a:gd name="T5" fmla="*/ 91 h 122"/>
                <a:gd name="T6" fmla="*/ 4 w 132"/>
                <a:gd name="T7" fmla="*/ 45 h 122"/>
                <a:gd name="T8" fmla="*/ 32 w 132"/>
                <a:gd name="T9" fmla="*/ 9 h 122"/>
                <a:gd name="T10" fmla="*/ 63 w 132"/>
                <a:gd name="T11" fmla="*/ 0 h 122"/>
                <a:gd name="T12" fmla="*/ 115 w 132"/>
                <a:gd name="T13" fmla="*/ 31 h 122"/>
                <a:gd name="T14" fmla="*/ 93 w 132"/>
                <a:gd name="T15" fmla="*/ 114 h 122"/>
                <a:gd name="T16" fmla="*/ 63 w 132"/>
                <a:gd name="T17" fmla="*/ 122 h 122"/>
                <a:gd name="T18" fmla="*/ 63 w 132"/>
                <a:gd name="T19" fmla="*/ 8 h 122"/>
                <a:gd name="T20" fmla="*/ 36 w 132"/>
                <a:gd name="T21" fmla="*/ 15 h 122"/>
                <a:gd name="T22" fmla="*/ 12 w 132"/>
                <a:gd name="T23" fmla="*/ 47 h 122"/>
                <a:gd name="T24" fmla="*/ 17 w 132"/>
                <a:gd name="T25" fmla="*/ 87 h 122"/>
                <a:gd name="T26" fmla="*/ 63 w 132"/>
                <a:gd name="T27" fmla="*/ 114 h 122"/>
                <a:gd name="T28" fmla="*/ 63 w 132"/>
                <a:gd name="T29" fmla="*/ 114 h 122"/>
                <a:gd name="T30" fmla="*/ 89 w 132"/>
                <a:gd name="T31" fmla="*/ 107 h 122"/>
                <a:gd name="T32" fmla="*/ 108 w 132"/>
                <a:gd name="T33" fmla="*/ 35 h 122"/>
                <a:gd name="T34" fmla="*/ 63 w 132"/>
                <a:gd name="T35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22">
                  <a:moveTo>
                    <a:pt x="63" y="122"/>
                  </a:moveTo>
                  <a:cubicBezTo>
                    <a:pt x="63" y="122"/>
                    <a:pt x="63" y="122"/>
                    <a:pt x="63" y="122"/>
                  </a:cubicBezTo>
                  <a:cubicBezTo>
                    <a:pt x="41" y="122"/>
                    <a:pt x="21" y="110"/>
                    <a:pt x="10" y="91"/>
                  </a:cubicBezTo>
                  <a:cubicBezTo>
                    <a:pt x="2" y="77"/>
                    <a:pt x="0" y="61"/>
                    <a:pt x="4" y="45"/>
                  </a:cubicBezTo>
                  <a:cubicBezTo>
                    <a:pt x="8" y="30"/>
                    <a:pt x="18" y="17"/>
                    <a:pt x="32" y="9"/>
                  </a:cubicBezTo>
                  <a:cubicBezTo>
                    <a:pt x="42" y="3"/>
                    <a:pt x="52" y="0"/>
                    <a:pt x="63" y="0"/>
                  </a:cubicBezTo>
                  <a:cubicBezTo>
                    <a:pt x="84" y="0"/>
                    <a:pt x="104" y="12"/>
                    <a:pt x="115" y="31"/>
                  </a:cubicBezTo>
                  <a:cubicBezTo>
                    <a:pt x="132" y="60"/>
                    <a:pt x="122" y="97"/>
                    <a:pt x="93" y="114"/>
                  </a:cubicBezTo>
                  <a:cubicBezTo>
                    <a:pt x="84" y="119"/>
                    <a:pt x="73" y="122"/>
                    <a:pt x="63" y="122"/>
                  </a:cubicBezTo>
                  <a:close/>
                  <a:moveTo>
                    <a:pt x="63" y="8"/>
                  </a:moveTo>
                  <a:cubicBezTo>
                    <a:pt x="53" y="8"/>
                    <a:pt x="44" y="11"/>
                    <a:pt x="36" y="15"/>
                  </a:cubicBezTo>
                  <a:cubicBezTo>
                    <a:pt x="24" y="23"/>
                    <a:pt x="15" y="34"/>
                    <a:pt x="12" y="47"/>
                  </a:cubicBezTo>
                  <a:cubicBezTo>
                    <a:pt x="8" y="61"/>
                    <a:pt x="10" y="75"/>
                    <a:pt x="17" y="87"/>
                  </a:cubicBezTo>
                  <a:cubicBezTo>
                    <a:pt x="26" y="104"/>
                    <a:pt x="44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72" y="114"/>
                    <a:pt x="81" y="111"/>
                    <a:pt x="89" y="107"/>
                  </a:cubicBezTo>
                  <a:cubicBezTo>
                    <a:pt x="114" y="92"/>
                    <a:pt x="123" y="60"/>
                    <a:pt x="108" y="35"/>
                  </a:cubicBezTo>
                  <a:cubicBezTo>
                    <a:pt x="99" y="19"/>
                    <a:pt x="81" y="8"/>
                    <a:pt x="63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3" name="Oval 1159"/>
            <p:cNvSpPr>
              <a:spLocks noChangeArrowheads="1"/>
            </p:cNvSpPr>
            <p:nvPr/>
          </p:nvSpPr>
          <p:spPr bwMode="auto">
            <a:xfrm>
              <a:off x="1568053" y="2274096"/>
              <a:ext cx="429815" cy="43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5" name="Oval 1161"/>
            <p:cNvSpPr>
              <a:spLocks noChangeArrowheads="1"/>
            </p:cNvSpPr>
            <p:nvPr/>
          </p:nvSpPr>
          <p:spPr bwMode="auto">
            <a:xfrm>
              <a:off x="1878806" y="2840832"/>
              <a:ext cx="431006" cy="433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7" name="Oval 1163"/>
            <p:cNvSpPr>
              <a:spLocks noChangeArrowheads="1"/>
            </p:cNvSpPr>
            <p:nvPr/>
          </p:nvSpPr>
          <p:spPr bwMode="auto">
            <a:xfrm>
              <a:off x="2016920" y="3617121"/>
              <a:ext cx="431006" cy="433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8" name="Freeform 1164"/>
            <p:cNvSpPr>
              <a:spLocks noEditPoints="1"/>
            </p:cNvSpPr>
            <p:nvPr/>
          </p:nvSpPr>
          <p:spPr bwMode="auto">
            <a:xfrm>
              <a:off x="1985282" y="2916275"/>
              <a:ext cx="209550" cy="264319"/>
            </a:xfrm>
            <a:custGeom>
              <a:avLst/>
              <a:gdLst>
                <a:gd name="T0" fmla="*/ 126 w 176"/>
                <a:gd name="T1" fmla="*/ 36 h 222"/>
                <a:gd name="T2" fmla="*/ 30 w 176"/>
                <a:gd name="T3" fmla="*/ 36 h 222"/>
                <a:gd name="T4" fmla="*/ 30 w 176"/>
                <a:gd name="T5" fmla="*/ 50 h 222"/>
                <a:gd name="T6" fmla="*/ 126 w 176"/>
                <a:gd name="T7" fmla="*/ 50 h 222"/>
                <a:gd name="T8" fmla="*/ 126 w 176"/>
                <a:gd name="T9" fmla="*/ 36 h 222"/>
                <a:gd name="T10" fmla="*/ 126 w 176"/>
                <a:gd name="T11" fmla="*/ 64 h 222"/>
                <a:gd name="T12" fmla="*/ 30 w 176"/>
                <a:gd name="T13" fmla="*/ 64 h 222"/>
                <a:gd name="T14" fmla="*/ 30 w 176"/>
                <a:gd name="T15" fmla="*/ 76 h 222"/>
                <a:gd name="T16" fmla="*/ 126 w 176"/>
                <a:gd name="T17" fmla="*/ 76 h 222"/>
                <a:gd name="T18" fmla="*/ 126 w 176"/>
                <a:gd name="T19" fmla="*/ 64 h 222"/>
                <a:gd name="T20" fmla="*/ 156 w 176"/>
                <a:gd name="T21" fmla="*/ 18 h 222"/>
                <a:gd name="T22" fmla="*/ 156 w 176"/>
                <a:gd name="T23" fmla="*/ 0 h 222"/>
                <a:gd name="T24" fmla="*/ 0 w 176"/>
                <a:gd name="T25" fmla="*/ 0 h 222"/>
                <a:gd name="T26" fmla="*/ 0 w 176"/>
                <a:gd name="T27" fmla="*/ 202 h 222"/>
                <a:gd name="T28" fmla="*/ 18 w 176"/>
                <a:gd name="T29" fmla="*/ 202 h 222"/>
                <a:gd name="T30" fmla="*/ 18 w 176"/>
                <a:gd name="T31" fmla="*/ 222 h 222"/>
                <a:gd name="T32" fmla="*/ 176 w 176"/>
                <a:gd name="T33" fmla="*/ 222 h 222"/>
                <a:gd name="T34" fmla="*/ 176 w 176"/>
                <a:gd name="T35" fmla="*/ 18 h 222"/>
                <a:gd name="T36" fmla="*/ 156 w 176"/>
                <a:gd name="T37" fmla="*/ 18 h 222"/>
                <a:gd name="T38" fmla="*/ 10 w 176"/>
                <a:gd name="T39" fmla="*/ 190 h 222"/>
                <a:gd name="T40" fmla="*/ 10 w 176"/>
                <a:gd name="T41" fmla="*/ 10 h 222"/>
                <a:gd name="T42" fmla="*/ 144 w 176"/>
                <a:gd name="T43" fmla="*/ 10 h 222"/>
                <a:gd name="T44" fmla="*/ 144 w 176"/>
                <a:gd name="T45" fmla="*/ 144 h 222"/>
                <a:gd name="T46" fmla="*/ 98 w 176"/>
                <a:gd name="T47" fmla="*/ 144 h 222"/>
                <a:gd name="T48" fmla="*/ 98 w 176"/>
                <a:gd name="T49" fmla="*/ 190 h 222"/>
                <a:gd name="T50" fmla="*/ 10 w 176"/>
                <a:gd name="T51" fmla="*/ 190 h 222"/>
                <a:gd name="T52" fmla="*/ 164 w 176"/>
                <a:gd name="T53" fmla="*/ 210 h 222"/>
                <a:gd name="T54" fmla="*/ 30 w 176"/>
                <a:gd name="T55" fmla="*/ 210 h 222"/>
                <a:gd name="T56" fmla="*/ 30 w 176"/>
                <a:gd name="T57" fmla="*/ 202 h 222"/>
                <a:gd name="T58" fmla="*/ 104 w 176"/>
                <a:gd name="T59" fmla="*/ 202 h 222"/>
                <a:gd name="T60" fmla="*/ 156 w 176"/>
                <a:gd name="T61" fmla="*/ 150 h 222"/>
                <a:gd name="T62" fmla="*/ 156 w 176"/>
                <a:gd name="T63" fmla="*/ 30 h 222"/>
                <a:gd name="T64" fmla="*/ 164 w 176"/>
                <a:gd name="T65" fmla="*/ 30 h 222"/>
                <a:gd name="T66" fmla="*/ 164 w 176"/>
                <a:gd name="T67" fmla="*/ 210 h 222"/>
                <a:gd name="T68" fmla="*/ 30 w 176"/>
                <a:gd name="T69" fmla="*/ 130 h 222"/>
                <a:gd name="T70" fmla="*/ 78 w 176"/>
                <a:gd name="T71" fmla="*/ 130 h 222"/>
                <a:gd name="T72" fmla="*/ 78 w 176"/>
                <a:gd name="T73" fmla="*/ 118 h 222"/>
                <a:gd name="T74" fmla="*/ 30 w 176"/>
                <a:gd name="T75" fmla="*/ 118 h 222"/>
                <a:gd name="T76" fmla="*/ 30 w 176"/>
                <a:gd name="T77" fmla="*/ 130 h 222"/>
                <a:gd name="T78" fmla="*/ 126 w 176"/>
                <a:gd name="T79" fmla="*/ 90 h 222"/>
                <a:gd name="T80" fmla="*/ 30 w 176"/>
                <a:gd name="T81" fmla="*/ 90 h 222"/>
                <a:gd name="T82" fmla="*/ 30 w 176"/>
                <a:gd name="T83" fmla="*/ 104 h 222"/>
                <a:gd name="T84" fmla="*/ 126 w 176"/>
                <a:gd name="T85" fmla="*/ 104 h 222"/>
                <a:gd name="T86" fmla="*/ 126 w 176"/>
                <a:gd name="T87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222">
                  <a:moveTo>
                    <a:pt x="126" y="36"/>
                  </a:moveTo>
                  <a:lnTo>
                    <a:pt x="30" y="36"/>
                  </a:lnTo>
                  <a:lnTo>
                    <a:pt x="30" y="50"/>
                  </a:lnTo>
                  <a:lnTo>
                    <a:pt x="126" y="50"/>
                  </a:lnTo>
                  <a:lnTo>
                    <a:pt x="126" y="36"/>
                  </a:lnTo>
                  <a:close/>
                  <a:moveTo>
                    <a:pt x="126" y="64"/>
                  </a:moveTo>
                  <a:lnTo>
                    <a:pt x="30" y="64"/>
                  </a:lnTo>
                  <a:lnTo>
                    <a:pt x="30" y="76"/>
                  </a:lnTo>
                  <a:lnTo>
                    <a:pt x="126" y="76"/>
                  </a:lnTo>
                  <a:lnTo>
                    <a:pt x="126" y="64"/>
                  </a:lnTo>
                  <a:close/>
                  <a:moveTo>
                    <a:pt x="156" y="18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18" y="202"/>
                  </a:lnTo>
                  <a:lnTo>
                    <a:pt x="18" y="222"/>
                  </a:lnTo>
                  <a:lnTo>
                    <a:pt x="176" y="222"/>
                  </a:lnTo>
                  <a:lnTo>
                    <a:pt x="176" y="18"/>
                  </a:lnTo>
                  <a:lnTo>
                    <a:pt x="156" y="18"/>
                  </a:lnTo>
                  <a:close/>
                  <a:moveTo>
                    <a:pt x="10" y="190"/>
                  </a:moveTo>
                  <a:lnTo>
                    <a:pt x="10" y="10"/>
                  </a:lnTo>
                  <a:lnTo>
                    <a:pt x="144" y="10"/>
                  </a:lnTo>
                  <a:lnTo>
                    <a:pt x="144" y="144"/>
                  </a:lnTo>
                  <a:lnTo>
                    <a:pt x="98" y="144"/>
                  </a:lnTo>
                  <a:lnTo>
                    <a:pt x="98" y="190"/>
                  </a:lnTo>
                  <a:lnTo>
                    <a:pt x="10" y="190"/>
                  </a:lnTo>
                  <a:close/>
                  <a:moveTo>
                    <a:pt x="164" y="210"/>
                  </a:moveTo>
                  <a:lnTo>
                    <a:pt x="30" y="210"/>
                  </a:lnTo>
                  <a:lnTo>
                    <a:pt x="30" y="202"/>
                  </a:lnTo>
                  <a:lnTo>
                    <a:pt x="104" y="202"/>
                  </a:lnTo>
                  <a:lnTo>
                    <a:pt x="156" y="150"/>
                  </a:lnTo>
                  <a:lnTo>
                    <a:pt x="156" y="30"/>
                  </a:lnTo>
                  <a:lnTo>
                    <a:pt x="164" y="30"/>
                  </a:lnTo>
                  <a:lnTo>
                    <a:pt x="164" y="210"/>
                  </a:lnTo>
                  <a:close/>
                  <a:moveTo>
                    <a:pt x="30" y="130"/>
                  </a:moveTo>
                  <a:lnTo>
                    <a:pt x="78" y="130"/>
                  </a:lnTo>
                  <a:lnTo>
                    <a:pt x="78" y="118"/>
                  </a:lnTo>
                  <a:lnTo>
                    <a:pt x="30" y="118"/>
                  </a:lnTo>
                  <a:lnTo>
                    <a:pt x="30" y="130"/>
                  </a:lnTo>
                  <a:close/>
                  <a:moveTo>
                    <a:pt x="126" y="90"/>
                  </a:moveTo>
                  <a:lnTo>
                    <a:pt x="30" y="90"/>
                  </a:lnTo>
                  <a:lnTo>
                    <a:pt x="30" y="104"/>
                  </a:lnTo>
                  <a:lnTo>
                    <a:pt x="126" y="104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9" name="Oval 1165"/>
            <p:cNvSpPr>
              <a:spLocks noChangeArrowheads="1"/>
            </p:cNvSpPr>
            <p:nvPr/>
          </p:nvSpPr>
          <p:spPr bwMode="auto">
            <a:xfrm>
              <a:off x="1878808" y="4383881"/>
              <a:ext cx="431006" cy="433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001000" y="6421436"/>
            <a:ext cx="1143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957391" y="6535226"/>
            <a:ext cx="206282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88" b="1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© MLO LAW LLC 2023</a:t>
            </a:r>
            <a:endParaRPr lang="en-US" sz="788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991205" y="624872"/>
            <a:ext cx="3669121" cy="445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Poppins" panose="02000000000000000000" pitchFamily="2" charset="0"/>
                <a:cs typeface="Poppins" panose="02000000000000000000" pitchFamily="2" charset="0"/>
              </a:rPr>
              <a:t>The Trusted Process™</a:t>
            </a:r>
          </a:p>
        </p:txBody>
      </p:sp>
      <p:pic>
        <p:nvPicPr>
          <p:cNvPr id="4" name="Graphic 3" descr="Puzzle pieces">
            <a:extLst>
              <a:ext uri="{FF2B5EF4-FFF2-40B4-BE49-F238E27FC236}">
                <a16:creationId xmlns:a16="http://schemas.microsoft.com/office/drawing/2014/main" id="{46FAEB4A-17A0-4081-8BE9-6D7D8FF77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2870" y="4895925"/>
            <a:ext cx="490600" cy="490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73C3529-D809-4725-B2F0-C243E4B68733}"/>
              </a:ext>
            </a:extLst>
          </p:cNvPr>
          <p:cNvSpPr txBox="1"/>
          <p:nvPr/>
        </p:nvSpPr>
        <p:spPr>
          <a:xfrm>
            <a:off x="5042107" y="2218629"/>
            <a:ext cx="39781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Complete intake form.</a:t>
            </a:r>
            <a:endParaRPr lang="en-US" sz="10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372C3B-57FD-4A7B-94ED-BF801F7EE450}"/>
              </a:ext>
            </a:extLst>
          </p:cNvPr>
          <p:cNvSpPr txBox="1"/>
          <p:nvPr/>
        </p:nvSpPr>
        <p:spPr>
          <a:xfrm>
            <a:off x="4825766" y="3229344"/>
            <a:ext cx="39781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Meet our attorney, discuss your needs and plans, ask questions.</a:t>
            </a:r>
            <a:endParaRPr lang="en-US" sz="12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FCAE7-613A-4E22-935F-21192F07006C}"/>
              </a:ext>
            </a:extLst>
          </p:cNvPr>
          <p:cNvSpPr txBox="1"/>
          <p:nvPr/>
        </p:nvSpPr>
        <p:spPr>
          <a:xfrm>
            <a:off x="4831947" y="4141750"/>
            <a:ext cx="39781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Review drafts.</a:t>
            </a:r>
            <a:endParaRPr lang="en-US" sz="12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37D283-A61E-4D2D-9B4F-21071E022A74}"/>
              </a:ext>
            </a:extLst>
          </p:cNvPr>
          <p:cNvSpPr txBox="1"/>
          <p:nvPr/>
        </p:nvSpPr>
        <p:spPr>
          <a:xfrm>
            <a:off x="2176927" y="5976426"/>
            <a:ext cx="55000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Congratulations! You now have a plan to Safeguard Your Future.</a:t>
            </a:r>
            <a:endParaRPr lang="en-US" sz="1200" b="1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2FD2272F-2E91-44C0-9BDB-38757BFCB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8196" y="3268226"/>
            <a:ext cx="402731" cy="402731"/>
          </a:xfrm>
          <a:prstGeom prst="rect">
            <a:avLst/>
          </a:prstGeom>
        </p:spPr>
      </p:pic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F3152E18-C6B4-48B3-8B2C-FBB00464C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777" y="4229178"/>
            <a:ext cx="406564" cy="406564"/>
          </a:xfrm>
          <a:prstGeom prst="rect">
            <a:avLst/>
          </a:prstGeom>
        </p:spPr>
      </p:pic>
      <p:pic>
        <p:nvPicPr>
          <p:cNvPr id="15" name="Graphic 14" descr="Telephone">
            <a:extLst>
              <a:ext uri="{FF2B5EF4-FFF2-40B4-BE49-F238E27FC236}">
                <a16:creationId xmlns:a16="http://schemas.microsoft.com/office/drawing/2014/main" id="{483C29E0-C3FE-4ECF-81A2-2F426F2167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45156" y="1556191"/>
            <a:ext cx="388935" cy="388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8C860-1828-7C16-A0CE-1BD2DE184CBB}"/>
              </a:ext>
            </a:extLst>
          </p:cNvPr>
          <p:cNvSpPr txBox="1"/>
          <p:nvPr/>
        </p:nvSpPr>
        <p:spPr>
          <a:xfrm>
            <a:off x="4326193" y="4935804"/>
            <a:ext cx="39781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Finalize your Estate Plan and sign at our Signing Ceremony.</a:t>
            </a:r>
            <a:endParaRPr lang="en-US" sz="12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68CC1-6D1C-5A2F-D82F-874F9C605710}"/>
              </a:ext>
            </a:extLst>
          </p:cNvPr>
          <p:cNvSpPr txBox="1"/>
          <p:nvPr/>
        </p:nvSpPr>
        <p:spPr>
          <a:xfrm>
            <a:off x="2071918" y="274823"/>
            <a:ext cx="550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 MLO Law’s Estate Planning Signature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85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WindySantoso</dc:creator>
  <cp:lastModifiedBy>Nalini Mahadevan</cp:lastModifiedBy>
  <cp:revision>28</cp:revision>
  <cp:lastPrinted>2023-09-01T18:35:22Z</cp:lastPrinted>
  <dcterms:created xsi:type="dcterms:W3CDTF">2017-11-20T06:25:44Z</dcterms:created>
  <dcterms:modified xsi:type="dcterms:W3CDTF">2023-09-01T18:48:03Z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0528D33B-6A6D-4DF5-870B-86F214716BF0</vt:lpwstr>
  </property>
  <property fmtid="{D5CDD505-2E9C-101B-9397-08002B2CF9AE}" pid="3" name="ArticulatePath">
    <vt:lpwstr>Estate Planning process_Aug 1</vt:lpwstr>
  </property>
</Properties>
</file>